
<file path=[Content_Types].xml><?xml version="1.0" encoding="utf-8"?>
<Types xmlns="http://schemas.openxmlformats.org/package/2006/content-types">
  <Default Extension="jpg" ContentType="image/jpe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png" ContentType="image/png"/>
  <Default Extension="wmf" ContentType="image/x-wmf"/>
  <Override PartName="/ppt/slideLayouts/slideLayout1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5.xml" ContentType="application/vnd.openxmlformats-officedocument.presentationml.slideLayout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ppt/viewProps.xml" ContentType="application/vnd.openxmlformats-officedocument.presentationml.viewProps+xml"/>
  <Override PartName="/docProps/custom.xml" ContentType="application/vnd.openxmlformats-officedocument.custom-properties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1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9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embedTrueTypeFonts="1" saveSubsetFonts="1" showSpecialPlsOnTitleSld="0" strictFirstAndLastChars="0">
  <p:sldMasterIdLst>
    <p:sldMasterId id="2147483648" r:id="rId1"/>
  </p:sldMasterIdLst>
  <p:notesMasterIdLst>
    <p:notesMasterId r:id="rId1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  <a:defRPr lang="es-MX"/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616DA210-FB5B-4158-B5E0-FEB733F419BA}" styleName="浅色样式 3">
    <a:wholeTbl>
      <a:tcTxStyle>
        <a:fontRef idx="minor">
          <a:srgbClr val="000000"/>
        </a:fontRef>
        <a:schemeClr val="tx1"/>
      </a:tcTxStyle>
      <a:tcStyle>
        <a:tcBdr>
          <a:left>
            <a:ln w="12700">
              <a:solidFill>
                <a:schemeClr val="tx1"/>
              </a:solidFill>
            </a:ln>
          </a:left>
          <a:right>
            <a:ln w="12700">
              <a:solidFill>
                <a:schemeClr val="tx1"/>
              </a:solidFill>
            </a:ln>
          </a:right>
          <a:top>
            <a:ln w="12700">
              <a:solidFill>
                <a:schemeClr val="tx1"/>
              </a:solidFill>
            </a:ln>
          </a:top>
          <a:bottom>
            <a:ln w="12700">
              <a:solidFill>
                <a:schemeClr val="tx1"/>
              </a:solidFill>
            </a:ln>
          </a:bottom>
          <a:insideH>
            <a:ln w="12700">
              <a:solidFill>
                <a:schemeClr val="tx1"/>
              </a:solidFill>
            </a:ln>
          </a:insideH>
          <a:insideV>
            <a:ln w="12700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band2V>
      <a:tcStyle>
        <a:tcBdr/>
        <a:fill>
          <a:solidFill>
            <a:schemeClr val="tx1">
              <a:alpha val="20000"/>
            </a:schemeClr>
          </a:solidFill>
        </a:fill>
      </a:tcStyle>
    </a:band2V>
    <a:lastCol>
      <a:tcStyle>
        <a:tcBdr/>
      </a:tcStyle>
    </a:lastCol>
    <a:firstCol>
      <a:tcStyle>
        <a:tcBdr/>
      </a:tcStyle>
    </a:firstCol>
    <a:lastRow>
      <a:tcStyle>
        <a:tcBdr>
          <a:top>
            <a:ln w="50800">
              <a:solidFill>
                <a:schemeClr val="tx1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Style>
        <a:tcBdr>
          <a:bottom>
            <a:ln w="25400">
              <a:solidFill>
                <a:schemeClr val="tx1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8A107856-5554-42FB-B03E-39F5DBC370BA}" styleName="中度样式 4 - 强调 2">
    <a:wholeTbl>
      <a:tcTxStyle>
        <a:fontRef idx="minor">
          <a:srgbClr val="000000"/>
        </a:fontRef>
        <a:schemeClr val="dk1"/>
      </a:tcTxStyle>
      <a:tcStyle>
        <a:tcBdr>
          <a:left>
            <a:ln w="12700">
              <a:solidFill>
                <a:schemeClr val="accent2"/>
              </a:solidFill>
            </a:ln>
          </a:left>
          <a:right>
            <a:ln w="12700">
              <a:solidFill>
                <a:schemeClr val="accent2"/>
              </a:solidFill>
            </a:ln>
          </a:right>
          <a:top>
            <a:ln w="12700">
              <a:solidFill>
                <a:schemeClr val="accent2"/>
              </a:solidFill>
            </a:ln>
          </a:top>
          <a:bottom>
            <a:ln w="12700">
              <a:solidFill>
                <a:schemeClr val="accent2"/>
              </a:solidFill>
            </a:ln>
          </a:bottom>
          <a:insideH>
            <a:ln w="12700">
              <a:solidFill>
                <a:schemeClr val="accent2"/>
              </a:solidFill>
            </a:ln>
          </a:insideH>
          <a:insideV>
            <a:ln w="12700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  <a:fill>
          <a:solidFill>
            <a:schemeClr val="accent2">
              <a:tint val="40000"/>
            </a:schemeClr>
          </a:solidFill>
        </a:fill>
      </a:tcStyle>
    </a:band2V>
    <a:lastCol>
      <a:tcStyle>
        <a:tcBdr/>
      </a:tcStyle>
    </a:lastCol>
    <a:firstCol>
      <a:tcStyle>
        <a:tcBdr/>
      </a:tcStyle>
    </a:firstCol>
    <a:lastRow>
      <a:tcStyle>
        <a:tcBdr>
          <a:top>
            <a:ln w="25400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Style>
        <a:tcBdr/>
        <a:fill>
          <a:solidFill>
            <a:schemeClr val="accent2">
              <a:tint val="20000"/>
            </a:schemeClr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2" d="100"/>
          <a:sy n="102" d="100"/>
        </p:scale>
        <p:origin x="600" y="108"/>
      </p:cViewPr>
      <p:guideLst>
        <p:guide pos="288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 /><Relationship Id="rId15" Type="http://schemas.openxmlformats.org/officeDocument/2006/relationships/tableStyles" Target="tableStyles.xml" /><Relationship Id="rId16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4358280" name="Google Shape;3;n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56471890" name="Google Shape;4;n"/>
          <p:cNvSpPr txBox="1">
            <a:spLocks noGrp="1"/>
          </p:cNvSpPr>
          <p:nvPr>
            <p:ph type="dt" idx="10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499025" name="Google Shape;5;n"/>
          <p:cNvSpPr>
            <a:spLocks noChangeAspect="1" noGrp="1" noRot="1"/>
          </p:cNvSpPr>
          <p:nvPr>
            <p:ph type="sldImg" idx="3"/>
          </p:nvPr>
        </p:nvSpPr>
        <p:spPr bwMode="auto"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3461844" name="Google Shape;6;n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35027590" name="Google Shape;7;n"/>
          <p:cNvSpPr txBox="1">
            <a:spLocks noGrp="1"/>
          </p:cNvSpPr>
          <p:nvPr>
            <p:ph type="ftr" idx="11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6090317" name="Google Shape;8;n"/>
          <p:cNvSpPr txBox="1">
            <a:spLocks noGrp="1"/>
          </p:cNvSpPr>
          <p:nvPr>
            <p:ph type="sldNum" idx="12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dt="0" ftr="0" hdr="0" sldNum="1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8943400" name="Google Shape;42;p2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261234" name="Google Shape;43;p2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endParaRPr/>
          </a:p>
        </p:txBody>
      </p:sp>
      <p:sp>
        <p:nvSpPr>
          <p:cNvPr id="1550824608" name="Google Shape;44;p2:notes"/>
          <p:cNvSpPr txBox="1">
            <a:spLocks noGrp="1"/>
          </p:cNvSpPr>
          <p:nvPr>
            <p:ph type="sldNum" idx="12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fld id="{00000000-1234-1234-1234-123412341234}" type="slidenum">
              <a:rPr lang="es-ES"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93633263" name="Google Shape;42;p2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8401155" name="Google Shape;43;p2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endParaRPr/>
          </a:p>
        </p:txBody>
      </p:sp>
      <p:sp>
        <p:nvSpPr>
          <p:cNvPr id="526286622" name="Google Shape;44;p2:notes"/>
          <p:cNvSpPr txBox="1">
            <a:spLocks noGrp="1"/>
          </p:cNvSpPr>
          <p:nvPr>
            <p:ph type="sldNum" idx="12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fld id="{00000000-1234-1234-1234-123412341234}" type="slidenum">
              <a:rPr lang="es-ES"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1804437" name="Google Shape;42;p2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9752821" name="Google Shape;43;p2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endParaRPr/>
          </a:p>
        </p:txBody>
      </p:sp>
      <p:sp>
        <p:nvSpPr>
          <p:cNvPr id="848183392" name="Google Shape;44;p2:notes"/>
          <p:cNvSpPr txBox="1">
            <a:spLocks noGrp="1"/>
          </p:cNvSpPr>
          <p:nvPr>
            <p:ph type="sldNum" idx="12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fld id="{00000000-1234-1234-1234-123412341234}" type="slidenum">
              <a:rPr lang="es-ES"/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0107044" name="Google Shape;52;p10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1533261" name="Google Shape;53;p10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endParaRPr/>
          </a:p>
        </p:txBody>
      </p:sp>
      <p:sp>
        <p:nvSpPr>
          <p:cNvPr id="1123607073" name="Google Shape;54;p10:notes"/>
          <p:cNvSpPr txBox="1">
            <a:spLocks noGrp="1"/>
          </p:cNvSpPr>
          <p:nvPr>
            <p:ph type="sldNum" idx="12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fld id="{00000000-1234-1234-1234-123412341234}" type="slidenum">
              <a:rPr lang="es-ES"/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3730723" name="Google Shape;62;p5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3747107" name="Google Shape;63;p5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endParaRPr/>
          </a:p>
        </p:txBody>
      </p:sp>
      <p:sp>
        <p:nvSpPr>
          <p:cNvPr id="650563786" name="Google Shape;64;p5:notes"/>
          <p:cNvSpPr txBox="1">
            <a:spLocks noGrp="1"/>
          </p:cNvSpPr>
          <p:nvPr>
            <p:ph type="sldNum" idx="12"/>
          </p:nvPr>
        </p:nvSpPr>
        <p:spPr bwMode="auto">
          <a:xfrm>
            <a:off x="3884612" y="8685212"/>
            <a:ext cx="2971800" cy="458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fld id="{C19C1145-2302-86A6-7BC0-81F7C90E3FB9}" type="slidenum">
              <a:rPr lang="es-ES"/>
              <a:t/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6417365" name="Google Shape;62;p5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12021" name="Google Shape;63;p5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endParaRPr/>
          </a:p>
        </p:txBody>
      </p:sp>
      <p:sp>
        <p:nvSpPr>
          <p:cNvPr id="1615733921" name="Google Shape;64;p5:notes"/>
          <p:cNvSpPr txBox="1">
            <a:spLocks noGrp="1"/>
          </p:cNvSpPr>
          <p:nvPr>
            <p:ph type="sldNum" idx="12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fld id="{00000000-1234-1234-1234-123412341234}" type="slidenum">
              <a:rPr lang="es-ES"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2120411" name="Google Shape;62;p5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8739990" name="Google Shape;63;p5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endParaRPr/>
          </a:p>
        </p:txBody>
      </p:sp>
      <p:sp>
        <p:nvSpPr>
          <p:cNvPr id="1274421400" name="Google Shape;64;p5:notes"/>
          <p:cNvSpPr txBox="1">
            <a:spLocks noGrp="1"/>
          </p:cNvSpPr>
          <p:nvPr>
            <p:ph type="sldNum" idx="12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fld id="{00000000-1234-1234-1234-123412341234}" type="slidenum">
              <a:rPr lang="es-ES"/>
              <a:t>6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875208" name="Google Shape;104;p16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0618242" name="Google Shape;105;p16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endParaRPr/>
          </a:p>
        </p:txBody>
      </p:sp>
      <p:sp>
        <p:nvSpPr>
          <p:cNvPr id="2045282418" name="Google Shape;106;p16:notes"/>
          <p:cNvSpPr txBox="1">
            <a:spLocks noGrp="1"/>
          </p:cNvSpPr>
          <p:nvPr>
            <p:ph type="sldNum" idx="12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fld id="{00000000-1234-1234-1234-123412341234}" type="slidenum">
              <a:rPr lang="es-ES"/>
              <a:t>7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3650465" name="Google Shape;116;p18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3203144" name="Google Shape;117;p18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endParaRPr/>
          </a:p>
        </p:txBody>
      </p:sp>
      <p:sp>
        <p:nvSpPr>
          <p:cNvPr id="1210310931" name="Google Shape;118;p18:notes"/>
          <p:cNvSpPr txBox="1">
            <a:spLocks noGrp="1"/>
          </p:cNvSpPr>
          <p:nvPr>
            <p:ph type="sldNum" idx="12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fld id="{00000000-1234-1234-1234-123412341234}" type="slidenum">
              <a:rPr lang="es-ES"/>
              <a:t>8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Diapositiva de títul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2120374" name="Título 1"/>
          <p:cNvSpPr>
            <a:spLocks noGrp="1"/>
          </p:cNvSpPr>
          <p:nvPr>
            <p:ph type="ctrTitle"/>
          </p:nvPr>
        </p:nvSpPr>
        <p:spPr bwMode="auto"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>
              <a:defRPr/>
            </a:pPr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1832877008" name="Subtítulo 2"/>
          <p:cNvSpPr>
            <a:spLocks noGrp="1"/>
          </p:cNvSpPr>
          <p:nvPr>
            <p:ph type="subTitle" idx="1"/>
          </p:nvPr>
        </p:nvSpPr>
        <p:spPr bwMode="auto"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>
              <a:defRPr/>
            </a:pPr>
            <a:r>
              <a:rPr lang="es-ES"/>
              <a:t>Haga clic para editar el estilo de subtítulo del patrón</a:t>
            </a:r>
            <a:endParaRPr lang="es-ES"/>
          </a:p>
        </p:txBody>
      </p:sp>
      <p:sp>
        <p:nvSpPr>
          <p:cNvPr id="401519146" name="Marcador de fecha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marL="0" marR="0" lv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  <p:sp>
        <p:nvSpPr>
          <p:cNvPr id="289604826" name="Marcador de pie de página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marL="0" marR="0" lv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  <p:sp>
        <p:nvSpPr>
          <p:cNvPr id="1002047362" name="Marcador de número de diapositiva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BF96DDC-2BCC-43C1-8C78-36F5B4DD4365}" type="slidenum">
              <a:rPr lang="en-US" sz="1400" b="0" i="0" u="none" strike="noStrike" cap="none" spc="0">
                <a:ln>
                  <a:noFill/>
                </a:ln>
                <a:solidFill>
                  <a:schemeClr val="tx1"/>
                </a:solidFill>
                <a:latin typeface="Arial"/>
                <a:ea typeface="SimSun"/>
                <a:cs typeface="+mn-cs"/>
              </a:rPr>
              <a:t>‹Nº›</a:t>
            </a:fld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ítulo y texto vertica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1328579" name="Título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908660932" name="Marcador de texto vertical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  <a:p>
            <a:pPr lvl="1">
              <a:defRPr/>
            </a:pPr>
            <a:r>
              <a:rPr lang="es-ES"/>
              <a:t>Segundo nivel</a:t>
            </a:r>
            <a:endParaRPr/>
          </a:p>
          <a:p>
            <a:pPr lvl="2">
              <a:defRPr/>
            </a:pPr>
            <a:r>
              <a:rPr lang="es-ES"/>
              <a:t>Tercer nivel</a:t>
            </a:r>
            <a:endParaRPr/>
          </a:p>
          <a:p>
            <a:pPr lvl="3">
              <a:defRPr/>
            </a:pPr>
            <a:r>
              <a:rPr lang="es-ES"/>
              <a:t>Cuarto nivel</a:t>
            </a:r>
            <a:endParaRPr/>
          </a:p>
          <a:p>
            <a:pPr lvl="4">
              <a:defRPr/>
            </a:pPr>
            <a:r>
              <a:rPr lang="es-ES"/>
              <a:t>Quinto nivel</a:t>
            </a:r>
            <a:endParaRPr lang="es-ES"/>
          </a:p>
        </p:txBody>
      </p:sp>
      <p:sp>
        <p:nvSpPr>
          <p:cNvPr id="33971768" name="Marcador de fecha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marL="0" marR="0" lv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  <p:sp>
        <p:nvSpPr>
          <p:cNvPr id="1149363311" name="Marcador de pie de página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marL="0" marR="0" lv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  <p:sp>
        <p:nvSpPr>
          <p:cNvPr id="1833112220" name="Marcador de número de diapositiva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C4527FD-C22F-4528-B2BB-24ACAEFD76BE}" type="slidenum">
              <a:rPr lang="en-US" sz="1400" b="0" i="0" u="none" strike="noStrike" cap="none" spc="0">
                <a:ln>
                  <a:noFill/>
                </a:ln>
                <a:solidFill>
                  <a:schemeClr val="tx1"/>
                </a:solidFill>
                <a:latin typeface="Arial"/>
                <a:ea typeface="SimSun"/>
                <a:cs typeface="+mn-cs"/>
              </a:rPr>
              <a:t>‹Nº›</a:t>
            </a:fld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Título vertical y text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2073052" name="Título vertical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1917222249" name="Marcador de texto vertical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52930" cy="5851525"/>
          </a:xfrm>
        </p:spPr>
        <p:txBody>
          <a:bodyPr vert="eaVert"/>
          <a:lstStyle/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  <a:p>
            <a:pPr lvl="1">
              <a:defRPr/>
            </a:pPr>
            <a:r>
              <a:rPr lang="es-ES"/>
              <a:t>Segundo nivel</a:t>
            </a:r>
            <a:endParaRPr/>
          </a:p>
          <a:p>
            <a:pPr lvl="2">
              <a:defRPr/>
            </a:pPr>
            <a:r>
              <a:rPr lang="es-ES"/>
              <a:t>Tercer nivel</a:t>
            </a:r>
            <a:endParaRPr/>
          </a:p>
          <a:p>
            <a:pPr lvl="3">
              <a:defRPr/>
            </a:pPr>
            <a:r>
              <a:rPr lang="es-ES"/>
              <a:t>Cuarto nivel</a:t>
            </a:r>
            <a:endParaRPr/>
          </a:p>
          <a:p>
            <a:pPr lvl="4">
              <a:defRPr/>
            </a:pPr>
            <a:r>
              <a:rPr lang="es-ES"/>
              <a:t>Quinto nivel</a:t>
            </a:r>
            <a:endParaRPr lang="es-ES"/>
          </a:p>
        </p:txBody>
      </p:sp>
      <p:sp>
        <p:nvSpPr>
          <p:cNvPr id="280360249" name="Marcador de fecha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marL="0" marR="0" lv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  <p:sp>
        <p:nvSpPr>
          <p:cNvPr id="695739246" name="Marcador de pie de página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marL="0" marR="0" lv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  <p:sp>
        <p:nvSpPr>
          <p:cNvPr id="254021337" name="Marcador de número de diapositiva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C4527FD-C22F-4528-B2BB-24ACAEFD76BE}" type="slidenum">
              <a:rPr lang="en-US" sz="1400" b="0" i="0" u="none" strike="noStrike" cap="none" spc="0">
                <a:ln>
                  <a:noFill/>
                </a:ln>
                <a:solidFill>
                  <a:schemeClr val="tx1"/>
                </a:solidFill>
                <a:latin typeface="Arial"/>
                <a:ea typeface="SimSun"/>
                <a:cs typeface="+mn-cs"/>
              </a:rPr>
              <a:t>‹Nº›</a:t>
            </a:fld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userDrawn="1">
  <p:cSld name="Diseño personalizad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4878909" name="Título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214649244" name="Marcador de fecha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396D8F0-5C9D-428F-9F57-94D29B348843}" type="datetimeFigureOut">
              <a:rPr lang="es-ES"/>
              <a:t>07/11/2025</a:t>
            </a:fld>
            <a:endParaRPr lang="es-ES"/>
          </a:p>
        </p:txBody>
      </p:sp>
      <p:sp>
        <p:nvSpPr>
          <p:cNvPr id="206213817" name="Marcador de pie de página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138050920" name="Marcador de número de diapositiva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965ACBA-6A5F-444B-A84F-30B7CBC79493}" type="slidenum">
              <a:rPr lang="es-ES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ítulo y objeto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9357812" name="Título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628642070" name="Marcador de contenido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  <a:p>
            <a:pPr lvl="1">
              <a:defRPr/>
            </a:pPr>
            <a:r>
              <a:rPr lang="es-ES"/>
              <a:t>Segundo nivel</a:t>
            </a:r>
            <a:endParaRPr/>
          </a:p>
          <a:p>
            <a:pPr lvl="2">
              <a:defRPr/>
            </a:pPr>
            <a:r>
              <a:rPr lang="es-ES"/>
              <a:t>Tercer nivel</a:t>
            </a:r>
            <a:endParaRPr/>
          </a:p>
          <a:p>
            <a:pPr lvl="3">
              <a:defRPr/>
            </a:pPr>
            <a:r>
              <a:rPr lang="es-ES"/>
              <a:t>Cuarto nivel</a:t>
            </a:r>
            <a:endParaRPr/>
          </a:p>
          <a:p>
            <a:pPr lvl="4">
              <a:defRPr/>
            </a:pPr>
            <a:r>
              <a:rPr lang="es-ES"/>
              <a:t>Quinto nivel</a:t>
            </a:r>
            <a:endParaRPr lang="es-ES"/>
          </a:p>
        </p:txBody>
      </p:sp>
      <p:sp>
        <p:nvSpPr>
          <p:cNvPr id="1623049420" name="Marcador de fecha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marL="0" marR="0" lv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  <p:sp>
        <p:nvSpPr>
          <p:cNvPr id="3290284" name="Marcador de pie de página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marL="0" marR="0" lv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  <p:sp>
        <p:nvSpPr>
          <p:cNvPr id="1695971022" name="Marcador de número de diapositiva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C4527FD-C22F-4528-B2BB-24ACAEFD76BE}" type="slidenum">
              <a:rPr lang="en-US" sz="1400" b="0" i="0" u="none" strike="noStrike" cap="none" spc="0">
                <a:ln>
                  <a:noFill/>
                </a:ln>
                <a:solidFill>
                  <a:schemeClr val="tx1"/>
                </a:solidFill>
                <a:latin typeface="Arial"/>
                <a:ea typeface="SimSun"/>
                <a:cs typeface="+mn-cs"/>
              </a:rPr>
              <a:t>‹Nº›</a:t>
            </a:fld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Encabezado de secció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0329705" name="Título 1"/>
          <p:cNvSpPr>
            <a:spLocks noGrp="1"/>
          </p:cNvSpPr>
          <p:nvPr>
            <p:ph type="title"/>
          </p:nvPr>
        </p:nvSpPr>
        <p:spPr bwMode="auto"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>
              <a:defRPr/>
            </a:pPr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518781749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</p:txBody>
      </p:sp>
      <p:sp>
        <p:nvSpPr>
          <p:cNvPr id="760851238" name="Marcador de fecha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marL="0" marR="0" lv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  <p:sp>
        <p:nvSpPr>
          <p:cNvPr id="744129071" name="Marcador de pie de página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marL="0" marR="0" lv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  <p:sp>
        <p:nvSpPr>
          <p:cNvPr id="218031730" name="Marcador de número de diapositiva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C4527FD-C22F-4528-B2BB-24ACAEFD76BE}" type="slidenum">
              <a:rPr lang="en-US" sz="1400" b="0" i="0" u="none" strike="noStrike" cap="none" spc="0">
                <a:ln>
                  <a:noFill/>
                </a:ln>
                <a:solidFill>
                  <a:schemeClr val="tx1"/>
                </a:solidFill>
                <a:latin typeface="Arial"/>
                <a:ea typeface="SimSun"/>
                <a:cs typeface="+mn-cs"/>
              </a:rPr>
              <a:t>‹Nº›</a:t>
            </a:fld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Dos objeto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3370292" name="Título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105502864" name="Marcador de contenido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2504" cy="4525963"/>
          </a:xfrm>
        </p:spPr>
        <p:txBody>
          <a:bodyPr/>
          <a:lstStyle/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  <a:p>
            <a:pPr lvl="1">
              <a:defRPr/>
            </a:pPr>
            <a:r>
              <a:rPr lang="es-ES"/>
              <a:t>Segundo nivel</a:t>
            </a:r>
            <a:endParaRPr/>
          </a:p>
          <a:p>
            <a:pPr lvl="2">
              <a:defRPr/>
            </a:pPr>
            <a:r>
              <a:rPr lang="es-ES"/>
              <a:t>Tercer nivel</a:t>
            </a:r>
            <a:endParaRPr/>
          </a:p>
          <a:p>
            <a:pPr lvl="3">
              <a:defRPr/>
            </a:pPr>
            <a:r>
              <a:rPr lang="es-ES"/>
              <a:t>Cuarto nivel</a:t>
            </a:r>
            <a:endParaRPr/>
          </a:p>
          <a:p>
            <a:pPr lvl="4">
              <a:defRPr/>
            </a:pPr>
            <a:r>
              <a:rPr lang="es-ES"/>
              <a:t>Quinto nivel</a:t>
            </a:r>
            <a:endParaRPr lang="es-ES"/>
          </a:p>
        </p:txBody>
      </p:sp>
      <p:sp>
        <p:nvSpPr>
          <p:cNvPr id="1277458094" name="Marcador de contenido 3"/>
          <p:cNvSpPr>
            <a:spLocks noGrp="1"/>
          </p:cNvSpPr>
          <p:nvPr>
            <p:ph sz="half" idx="2"/>
          </p:nvPr>
        </p:nvSpPr>
        <p:spPr bwMode="auto">
          <a:xfrm>
            <a:off x="4654296" y="1600200"/>
            <a:ext cx="4032504" cy="4525963"/>
          </a:xfrm>
        </p:spPr>
        <p:txBody>
          <a:bodyPr/>
          <a:lstStyle/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  <a:p>
            <a:pPr lvl="1">
              <a:defRPr/>
            </a:pPr>
            <a:r>
              <a:rPr lang="es-ES"/>
              <a:t>Segundo nivel</a:t>
            </a:r>
            <a:endParaRPr/>
          </a:p>
          <a:p>
            <a:pPr lvl="2">
              <a:defRPr/>
            </a:pPr>
            <a:r>
              <a:rPr lang="es-ES"/>
              <a:t>Tercer nivel</a:t>
            </a:r>
            <a:endParaRPr/>
          </a:p>
          <a:p>
            <a:pPr lvl="3">
              <a:defRPr/>
            </a:pPr>
            <a:r>
              <a:rPr lang="es-ES"/>
              <a:t>Cuarto nivel</a:t>
            </a:r>
            <a:endParaRPr/>
          </a:p>
          <a:p>
            <a:pPr lvl="4">
              <a:defRPr/>
            </a:pPr>
            <a:r>
              <a:rPr lang="es-ES"/>
              <a:t>Quinto nivel</a:t>
            </a:r>
            <a:endParaRPr lang="es-ES"/>
          </a:p>
        </p:txBody>
      </p:sp>
      <p:sp>
        <p:nvSpPr>
          <p:cNvPr id="286981861" name="Marcador de fecha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marL="0" marR="0" lv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  <p:sp>
        <p:nvSpPr>
          <p:cNvPr id="1581753487" name="Marcador de pie de página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marL="0" marR="0" lv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  <p:sp>
        <p:nvSpPr>
          <p:cNvPr id="447740273" name="Marcador de número de diapositiva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C4527FD-C22F-4528-B2BB-24ACAEFD76BE}" type="slidenum">
              <a:rPr lang="en-US" sz="1400" b="0" i="0" u="none" strike="noStrike" cap="none" spc="0">
                <a:ln>
                  <a:noFill/>
                </a:ln>
                <a:solidFill>
                  <a:schemeClr val="tx1"/>
                </a:solidFill>
                <a:latin typeface="Arial"/>
                <a:ea typeface="SimSun"/>
                <a:cs typeface="+mn-cs"/>
              </a:rPr>
              <a:t>‹Nº›</a:t>
            </a:fld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ació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9951468" name="Título 1"/>
          <p:cNvSpPr>
            <a:spLocks noGrp="1"/>
          </p:cNvSpPr>
          <p:nvPr>
            <p:ph type="title"/>
          </p:nvPr>
        </p:nvSpPr>
        <p:spPr bwMode="auto">
          <a:xfrm>
            <a:off x="629841" y="365125"/>
            <a:ext cx="7886700" cy="1325563"/>
          </a:xfrm>
        </p:spPr>
        <p:txBody>
          <a:bodyPr/>
          <a:lstStyle/>
          <a:p>
            <a:pPr>
              <a:defRPr/>
            </a:pPr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689029376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</p:txBody>
      </p:sp>
      <p:sp>
        <p:nvSpPr>
          <p:cNvPr id="660390973" name="Marcador de contenido 3"/>
          <p:cNvSpPr>
            <a:spLocks noGrp="1"/>
          </p:cNvSpPr>
          <p:nvPr>
            <p:ph sz="half" idx="2"/>
          </p:nvPr>
        </p:nvSpPr>
        <p:spPr bwMode="auto">
          <a:xfrm>
            <a:off x="629841" y="2505074"/>
            <a:ext cx="3868340" cy="3684588"/>
          </a:xfrm>
        </p:spPr>
        <p:txBody>
          <a:bodyPr/>
          <a:lstStyle/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  <a:p>
            <a:pPr lvl="1">
              <a:defRPr/>
            </a:pPr>
            <a:r>
              <a:rPr lang="es-ES"/>
              <a:t>Segundo nivel</a:t>
            </a:r>
            <a:endParaRPr/>
          </a:p>
          <a:p>
            <a:pPr lvl="2">
              <a:defRPr/>
            </a:pPr>
            <a:r>
              <a:rPr lang="es-ES"/>
              <a:t>Tercer nivel</a:t>
            </a:r>
            <a:endParaRPr/>
          </a:p>
          <a:p>
            <a:pPr lvl="3">
              <a:defRPr/>
            </a:pPr>
            <a:r>
              <a:rPr lang="es-ES"/>
              <a:t>Cuarto nivel</a:t>
            </a:r>
            <a:endParaRPr/>
          </a:p>
          <a:p>
            <a:pPr lvl="4">
              <a:defRPr/>
            </a:pPr>
            <a:r>
              <a:rPr lang="es-ES"/>
              <a:t>Quinto nivel</a:t>
            </a:r>
            <a:endParaRPr lang="es-ES"/>
          </a:p>
        </p:txBody>
      </p:sp>
      <p:sp>
        <p:nvSpPr>
          <p:cNvPr id="1396318888" name="Marcador de texto 4"/>
          <p:cNvSpPr>
            <a:spLocks noGrp="1"/>
          </p:cNvSpPr>
          <p:nvPr>
            <p:ph type="body" sz="quarter" idx="3"/>
          </p:nvPr>
        </p:nvSpPr>
        <p:spPr bwMode="auto"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</p:txBody>
      </p:sp>
      <p:sp>
        <p:nvSpPr>
          <p:cNvPr id="1011008670" name="Marcador de contenido 5"/>
          <p:cNvSpPr>
            <a:spLocks noGrp="1"/>
          </p:cNvSpPr>
          <p:nvPr>
            <p:ph sz="quarter" idx="4"/>
          </p:nvPr>
        </p:nvSpPr>
        <p:spPr bwMode="auto">
          <a:xfrm>
            <a:off x="4629150" y="2505074"/>
            <a:ext cx="3887391" cy="3684588"/>
          </a:xfrm>
        </p:spPr>
        <p:txBody>
          <a:bodyPr/>
          <a:lstStyle/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  <a:p>
            <a:pPr lvl="1">
              <a:defRPr/>
            </a:pPr>
            <a:r>
              <a:rPr lang="es-ES"/>
              <a:t>Segundo nivel</a:t>
            </a:r>
            <a:endParaRPr/>
          </a:p>
          <a:p>
            <a:pPr lvl="2">
              <a:defRPr/>
            </a:pPr>
            <a:r>
              <a:rPr lang="es-ES"/>
              <a:t>Tercer nivel</a:t>
            </a:r>
            <a:endParaRPr/>
          </a:p>
          <a:p>
            <a:pPr lvl="3">
              <a:defRPr/>
            </a:pPr>
            <a:r>
              <a:rPr lang="es-ES"/>
              <a:t>Cuarto nivel</a:t>
            </a:r>
            <a:endParaRPr/>
          </a:p>
          <a:p>
            <a:pPr lvl="4">
              <a:defRPr/>
            </a:pPr>
            <a:r>
              <a:rPr lang="es-ES"/>
              <a:t>Quinto nivel</a:t>
            </a:r>
            <a:endParaRPr lang="es-ES"/>
          </a:p>
        </p:txBody>
      </p:sp>
      <p:sp>
        <p:nvSpPr>
          <p:cNvPr id="1210832654" name="Marcador de fecha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marL="0" marR="0" lv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  <p:sp>
        <p:nvSpPr>
          <p:cNvPr id="600652050" name="Marcador de pie de página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marL="0" marR="0" lv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  <p:sp>
        <p:nvSpPr>
          <p:cNvPr id="1890099908" name="Marcador de número de diapositiva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C4527FD-C22F-4528-B2BB-24ACAEFD76BE}" type="slidenum">
              <a:rPr lang="en-US" sz="1400" b="0" i="0" u="none" strike="noStrike" cap="none" spc="0">
                <a:ln>
                  <a:noFill/>
                </a:ln>
                <a:solidFill>
                  <a:schemeClr val="tx1"/>
                </a:solidFill>
                <a:latin typeface="Arial"/>
                <a:ea typeface="SimSun"/>
                <a:cs typeface="+mn-cs"/>
              </a:rPr>
              <a:t>‹Nº›</a:t>
            </a:fld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Solo el títul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1571688" name="Título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239367269" name="Marcador de fecha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marL="0" marR="0" lv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  <p:sp>
        <p:nvSpPr>
          <p:cNvPr id="2096567741" name="Marcador de pie de página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marL="0" marR="0" lv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  <p:sp>
        <p:nvSpPr>
          <p:cNvPr id="1963774433" name="Marcador de número de diapositiva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C4527FD-C22F-4528-B2BB-24ACAEFD76BE}" type="slidenum">
              <a:rPr lang="en-US" sz="1400" b="0" i="0" u="none" strike="noStrike" cap="none" spc="0">
                <a:ln>
                  <a:noFill/>
                </a:ln>
                <a:solidFill>
                  <a:schemeClr val="tx1"/>
                </a:solidFill>
                <a:latin typeface="Arial"/>
                <a:ea typeface="SimSun"/>
                <a:cs typeface="+mn-cs"/>
              </a:rPr>
              <a:t>‹Nº›</a:t>
            </a:fld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En blanc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1452952" name="Marcador de fecha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marL="0" marR="0" lv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  <p:sp>
        <p:nvSpPr>
          <p:cNvPr id="1160904806" name="Marcador de pie de página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marL="0" marR="0" lv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  <p:sp>
        <p:nvSpPr>
          <p:cNvPr id="659594727" name="Marcador de número de diapositiva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s-ES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ido con títul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957001" name="Título 1"/>
          <p:cNvSpPr>
            <a:spLocks noGrp="1"/>
          </p:cNvSpPr>
          <p:nvPr>
            <p:ph type="title"/>
          </p:nvPr>
        </p:nvSpPr>
        <p:spPr bwMode="auto"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1221458556" name="Marcador de contenido 2"/>
          <p:cNvSpPr>
            <a:spLocks noGrp="1"/>
          </p:cNvSpPr>
          <p:nvPr>
            <p:ph idx="1"/>
          </p:nvPr>
        </p:nvSpPr>
        <p:spPr bwMode="auto"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  <a:p>
            <a:pPr lvl="1">
              <a:defRPr/>
            </a:pPr>
            <a:r>
              <a:rPr lang="es-ES"/>
              <a:t>Segundo nivel</a:t>
            </a:r>
            <a:endParaRPr/>
          </a:p>
          <a:p>
            <a:pPr lvl="2">
              <a:defRPr/>
            </a:pPr>
            <a:r>
              <a:rPr lang="es-ES"/>
              <a:t>Tercer nivel</a:t>
            </a:r>
            <a:endParaRPr/>
          </a:p>
          <a:p>
            <a:pPr lvl="3">
              <a:defRPr/>
            </a:pPr>
            <a:r>
              <a:rPr lang="es-ES"/>
              <a:t>Cuarto nivel</a:t>
            </a:r>
            <a:endParaRPr/>
          </a:p>
          <a:p>
            <a:pPr lvl="4">
              <a:defRPr/>
            </a:pPr>
            <a:r>
              <a:rPr lang="es-ES"/>
              <a:t>Quinto nivel</a:t>
            </a:r>
            <a:endParaRPr lang="es-ES"/>
          </a:p>
        </p:txBody>
      </p:sp>
      <p:sp>
        <p:nvSpPr>
          <p:cNvPr id="1562784077" name="Marcador de texto 3"/>
          <p:cNvSpPr>
            <a:spLocks noGrp="1"/>
          </p:cNvSpPr>
          <p:nvPr>
            <p:ph type="body" sz="half" idx="2"/>
          </p:nvPr>
        </p:nvSpPr>
        <p:spPr bwMode="auto"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</p:txBody>
      </p:sp>
      <p:sp>
        <p:nvSpPr>
          <p:cNvPr id="802837993" name="Marcador de fecha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75852495" name="Marcador de pie de página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686382513" name="Marcador de número de diapositiva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s-ES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Imagen con títul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3382034" name="Título 1"/>
          <p:cNvSpPr>
            <a:spLocks noGrp="1"/>
          </p:cNvSpPr>
          <p:nvPr>
            <p:ph type="title"/>
          </p:nvPr>
        </p:nvSpPr>
        <p:spPr bwMode="auto"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1124333965" name="Marcador de posición de imagen 2"/>
          <p:cNvSpPr>
            <a:spLocks noGrp="1"/>
          </p:cNvSpPr>
          <p:nvPr>
            <p:ph type="pic" idx="1"/>
          </p:nvPr>
        </p:nvSpPr>
        <p:spPr bwMode="auto"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>
              <a:defRPr/>
            </a:pPr>
            <a:endParaRPr lang="es-ES"/>
          </a:p>
        </p:txBody>
      </p:sp>
      <p:sp>
        <p:nvSpPr>
          <p:cNvPr id="907742694" name="Marcador de texto 3"/>
          <p:cNvSpPr>
            <a:spLocks noGrp="1"/>
          </p:cNvSpPr>
          <p:nvPr>
            <p:ph type="body" sz="half" idx="2"/>
          </p:nvPr>
        </p:nvSpPr>
        <p:spPr bwMode="auto"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</p:txBody>
      </p:sp>
      <p:sp>
        <p:nvSpPr>
          <p:cNvPr id="1099110326" name="Marcador de fecha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marL="0" marR="0" lv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  <p:sp>
        <p:nvSpPr>
          <p:cNvPr id="470629860" name="Marcador de pie de página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marL="0" marR="0" lv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  <p:sp>
        <p:nvSpPr>
          <p:cNvPr id="2039096151" name="Marcador de número de diapositiva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C4527FD-C22F-4528-B2BB-24ACAEFD76BE}" type="slidenum">
              <a:rPr lang="en-US" sz="1400" b="0" i="0" u="none" strike="noStrike" cap="none" spc="0">
                <a:ln>
                  <a:noFill/>
                </a:ln>
                <a:solidFill>
                  <a:schemeClr val="tx1"/>
                </a:solidFill>
                <a:latin typeface="Arial"/>
                <a:ea typeface="SimSun"/>
                <a:cs typeface="+mn-cs"/>
              </a:rPr>
              <a:t>‹Nº›</a:t>
            </a:fld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Arial"/>
              <a:ea typeface="SimSun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bg1">
            <a:alpha val="100000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8687416" name="Título 1025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301334635" name="Marcador de posición de texto 1026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143108949" name="Marcador de posición de fecha 1027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/>
          </a:p>
        </p:txBody>
      </p:sp>
      <p:sp>
        <p:nvSpPr>
          <p:cNvPr id="1265280682" name="Marcador de posición de pie de página 1028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>
              <a:defRPr/>
            </a:pPr>
            <a:endParaRPr/>
          </a:p>
        </p:txBody>
      </p:sp>
      <p:sp>
        <p:nvSpPr>
          <p:cNvPr id="832837013" name="Marcador de posición de número de diapositiva 1029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s-ES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1"/>
  <p:txStyles>
    <p:titleStyle>
      <a:lvl1pPr marL="0" lvl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defRPr sz="4400" b="0" i="0" u="none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>
        <a:lnSpc>
          <a:spcPct val="100000"/>
        </a:lnSpc>
        <a:spcBef>
          <a:spcPts val="0"/>
        </a:spcBef>
        <a:spcAft>
          <a:spcPts val="0"/>
        </a:spcAft>
        <a:buChar char="•"/>
        <a:defRPr sz="3200" b="0" i="0" u="none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>
        <a:lnSpc>
          <a:spcPct val="100000"/>
        </a:lnSpc>
        <a:spcBef>
          <a:spcPts val="0"/>
        </a:spcBef>
        <a:spcAft>
          <a:spcPts val="0"/>
        </a:spcAft>
        <a:buChar char="–"/>
        <a:defRPr sz="2800" b="0" i="0" u="none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>
        <a:lnSpc>
          <a:spcPct val="100000"/>
        </a:lnSpc>
        <a:spcBef>
          <a:spcPts val="0"/>
        </a:spcBef>
        <a:spcAft>
          <a:spcPts val="0"/>
        </a:spcAft>
        <a:buChar char="•"/>
        <a:defRPr sz="2400" b="0" i="0" u="none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>
        <a:lnSpc>
          <a:spcPct val="100000"/>
        </a:lnSpc>
        <a:spcBef>
          <a:spcPts val="0"/>
        </a:spcBef>
        <a:spcAft>
          <a:spcPts val="0"/>
        </a:spcAft>
        <a:buChar char="–"/>
        <a:defRPr sz="2000" b="0" i="0" u="none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>
        <a:lnSpc>
          <a:spcPct val="100000"/>
        </a:lnSpc>
        <a:spcBef>
          <a:spcPts val="0"/>
        </a:spcBef>
        <a:spcAft>
          <a:spcPts val="0"/>
        </a:spcAft>
        <a:buChar char="»"/>
        <a:defRPr sz="2000" b="0" i="0" u="none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>
        <a:lnSpc>
          <a:spcPct val="100000"/>
        </a:lnSpc>
        <a:spcBef>
          <a:spcPts val="0"/>
        </a:spcBef>
        <a:spcAft>
          <a:spcPts val="0"/>
        </a:spcAft>
        <a:buChar char="»"/>
        <a:defRPr sz="2000" b="0" i="0" u="none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>
        <a:lnSpc>
          <a:spcPct val="100000"/>
        </a:lnSpc>
        <a:spcBef>
          <a:spcPts val="0"/>
        </a:spcBef>
        <a:spcAft>
          <a:spcPts val="0"/>
        </a:spcAft>
        <a:buChar char="»"/>
        <a:defRPr sz="2000" b="0" i="0" u="none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>
        <a:lnSpc>
          <a:spcPct val="100000"/>
        </a:lnSpc>
        <a:spcBef>
          <a:spcPts val="0"/>
        </a:spcBef>
        <a:spcAft>
          <a:spcPts val="0"/>
        </a:spcAft>
        <a:buChar char="»"/>
        <a:defRPr sz="2000" b="0" i="0" u="none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>
        <a:lnSpc>
          <a:spcPct val="100000"/>
        </a:lnSpc>
        <a:spcBef>
          <a:spcPts val="0"/>
        </a:spcBef>
        <a:spcAft>
          <a:spcPts val="0"/>
        </a:spcAft>
        <a:buChar char="»"/>
        <a:defRPr sz="2000" b="0" i="0" u="none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>
        <a:lnSpc>
          <a:spcPct val="100000"/>
        </a:lnSpc>
        <a:spcBef>
          <a:spcPts val="0"/>
        </a:spcBef>
        <a:spcAft>
          <a:spcPts val="0"/>
        </a:spcAft>
        <a:buFont typeface="Arial"/>
        <a:buNone/>
        <a:defRPr sz="1800" b="0" i="0" u="none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>
        <a:lnSpc>
          <a:spcPct val="100000"/>
        </a:lnSpc>
        <a:spcBef>
          <a:spcPts val="0"/>
        </a:spcBef>
        <a:spcAft>
          <a:spcPts val="0"/>
        </a:spcAft>
        <a:buFont typeface="Arial"/>
        <a:buNone/>
        <a:defRPr b="0" i="0" u="none">
          <a:solidFill>
            <a:schemeClr val="tx1"/>
          </a:solidFill>
          <a:latin typeface="Arial"/>
          <a:ea typeface="+mn-ea"/>
          <a:cs typeface="+mn-cs"/>
        </a:defRPr>
      </a:lvl2pPr>
      <a:lvl3pPr marL="914400" lvl="2" indent="0" algn="l" defTabSz="914400">
        <a:lnSpc>
          <a:spcPct val="100000"/>
        </a:lnSpc>
        <a:spcBef>
          <a:spcPts val="0"/>
        </a:spcBef>
        <a:spcAft>
          <a:spcPts val="0"/>
        </a:spcAft>
        <a:buFont typeface="Arial"/>
        <a:buNone/>
        <a:defRPr b="0" i="0" u="none">
          <a:solidFill>
            <a:schemeClr val="tx1"/>
          </a:solidFill>
          <a:latin typeface="Arial"/>
          <a:ea typeface="+mn-ea"/>
          <a:cs typeface="+mn-cs"/>
        </a:defRPr>
      </a:lvl3pPr>
      <a:lvl4pPr marL="1371600" lvl="3" indent="0" algn="l" defTabSz="914400">
        <a:lnSpc>
          <a:spcPct val="100000"/>
        </a:lnSpc>
        <a:spcBef>
          <a:spcPts val="0"/>
        </a:spcBef>
        <a:spcAft>
          <a:spcPts val="0"/>
        </a:spcAft>
        <a:buFont typeface="Arial"/>
        <a:buNone/>
        <a:defRPr b="0" i="0" u="none">
          <a:solidFill>
            <a:schemeClr val="tx1"/>
          </a:solidFill>
          <a:latin typeface="Arial"/>
          <a:ea typeface="+mn-ea"/>
          <a:cs typeface="+mn-cs"/>
        </a:defRPr>
      </a:lvl4pPr>
      <a:lvl5pPr marL="1828800" lvl="4" indent="0" algn="l" defTabSz="914400">
        <a:lnSpc>
          <a:spcPct val="100000"/>
        </a:lnSpc>
        <a:spcBef>
          <a:spcPts val="0"/>
        </a:spcBef>
        <a:spcAft>
          <a:spcPts val="0"/>
        </a:spcAft>
        <a:buFont typeface="Arial"/>
        <a:buNone/>
        <a:defRPr b="0" i="0" u="none">
          <a:solidFill>
            <a:schemeClr val="tx1"/>
          </a:solidFill>
          <a:latin typeface="Arial"/>
          <a:ea typeface="+mn-ea"/>
          <a:cs typeface="+mn-cs"/>
        </a:defRPr>
      </a:lvl5pPr>
      <a:lvl6pPr marL="2286000" lvl="5" indent="0" algn="l" defTabSz="914400">
        <a:lnSpc>
          <a:spcPct val="100000"/>
        </a:lnSpc>
        <a:spcBef>
          <a:spcPts val="0"/>
        </a:spcBef>
        <a:spcAft>
          <a:spcPts val="0"/>
        </a:spcAft>
        <a:buFont typeface="Arial"/>
        <a:buNone/>
        <a:defRPr b="0" i="0" u="none">
          <a:solidFill>
            <a:schemeClr val="tx1"/>
          </a:solidFill>
          <a:latin typeface="Arial"/>
          <a:ea typeface="+mn-ea"/>
          <a:cs typeface="+mn-cs"/>
        </a:defRPr>
      </a:lvl6pPr>
      <a:lvl7pPr marL="2743200" lvl="6" indent="0" algn="l" defTabSz="914400">
        <a:lnSpc>
          <a:spcPct val="100000"/>
        </a:lnSpc>
        <a:spcBef>
          <a:spcPts val="0"/>
        </a:spcBef>
        <a:spcAft>
          <a:spcPts val="0"/>
        </a:spcAft>
        <a:buFont typeface="Arial"/>
        <a:buNone/>
        <a:defRPr b="0" i="0" u="none">
          <a:solidFill>
            <a:schemeClr val="tx1"/>
          </a:solidFill>
          <a:latin typeface="Arial"/>
          <a:ea typeface="+mn-ea"/>
          <a:cs typeface="+mn-cs"/>
        </a:defRPr>
      </a:lvl7pPr>
      <a:lvl8pPr marL="3200400" lvl="7" indent="0" algn="l" defTabSz="914400">
        <a:lnSpc>
          <a:spcPct val="100000"/>
        </a:lnSpc>
        <a:spcBef>
          <a:spcPts val="0"/>
        </a:spcBef>
        <a:spcAft>
          <a:spcPts val="0"/>
        </a:spcAft>
        <a:buFont typeface="Arial"/>
        <a:buNone/>
        <a:defRPr b="0" i="0" u="none">
          <a:solidFill>
            <a:schemeClr val="tx1"/>
          </a:solidFill>
          <a:latin typeface="Arial"/>
          <a:ea typeface="+mn-ea"/>
          <a:cs typeface="+mn-cs"/>
        </a:defRPr>
      </a:lvl8pPr>
      <a:lvl9pPr marL="3657600" lvl="8" indent="0" algn="l" defTabSz="914400">
        <a:lnSpc>
          <a:spcPct val="100000"/>
        </a:lnSpc>
        <a:spcBef>
          <a:spcPts val="0"/>
        </a:spcBef>
        <a:spcAft>
          <a:spcPts val="0"/>
        </a:spcAft>
        <a:buFont typeface="Arial"/>
        <a:buNone/>
        <a:defRPr b="0" i="0" u="none">
          <a:solidFill>
            <a:schemeClr val="tx1"/>
          </a:solidFill>
          <a:latin typeface="Arial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1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Relationship Id="rId4" Type="http://schemas.openxmlformats.org/officeDocument/2006/relationships/image" Target="../media/image5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1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1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782114534" name="Tabla 1"/>
          <p:cNvGraphicFramePr>
            <a:graphicFrameLocks xmlns:a="http://schemas.openxmlformats.org/drawingml/2006/main" noGrp="1"/>
          </p:cNvGraphicFramePr>
          <p:nvPr/>
        </p:nvGraphicFramePr>
        <p:xfrm rot="0">
          <a:off x="343106" y="248204"/>
          <a:ext cx="8443033" cy="6199504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{5C22544A-7EE6-4342-B048-85BDC9FD1C3A}</a:tableStyleId>
              </a:tblPr>
              <a:tblGrid>
                <a:gridCol w="1054471"/>
                <a:gridCol w="7388561"/>
              </a:tblGrid>
              <a:tr h="65405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s-MX">
                          <a:solidFill>
                            <a:schemeClr val="accent5">
                              <a:lumMod val="25000"/>
                            </a:schemeClr>
                          </a:solidFill>
                          <a:latin typeface="Calibri"/>
                          <a:cs typeface="Calibri"/>
                        </a:rPr>
                        <a:t>No. de Lámina</a:t>
                      </a:r>
                      <a:endParaRPr lang="es-MX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s-MX" sz="4000" b="1">
                          <a:solidFill>
                            <a:schemeClr val="accent5">
                              <a:lumMod val="25000"/>
                            </a:schemeClr>
                          </a:solidFill>
                          <a:latin typeface="Calibri"/>
                          <a:cs typeface="Calibri"/>
                        </a:rPr>
                        <a:t>Indica</a:t>
                      </a:r>
                      <a:r>
                        <a:rPr lang="es-ES" sz="4000" b="1">
                          <a:solidFill>
                            <a:schemeClr val="accent5">
                              <a:lumMod val="25000"/>
                            </a:schemeClr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lang="es-MX" sz="4000" b="1">
                          <a:solidFill>
                            <a:schemeClr val="accent5">
                              <a:lumMod val="25000"/>
                            </a:schemeClr>
                          </a:solidFill>
                          <a:latin typeface="Calibri"/>
                          <a:cs typeface="Calibri"/>
                        </a:rPr>
                        <a:t>iones</a:t>
                      </a:r>
                      <a:endParaRPr lang="es-MX" sz="1800">
                        <a:latin typeface="Calibri"/>
                        <a:cs typeface="Calibri"/>
                      </a:endParaRPr>
                    </a:p>
                  </a:txBody>
                  <a:tcPr anchor="ctr"/>
                </a:tc>
              </a:tr>
              <a:tr h="374015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s-ES" sz="2000" b="1">
                          <a:latin typeface="Calibri"/>
                          <a:cs typeface="Calibri"/>
                        </a:rPr>
                        <a:t>2</a:t>
                      </a:r>
                      <a:endParaRPr sz="2000"/>
                    </a:p>
                  </a:txBody>
                  <a:tcPr anchor="ctr"/>
                </a:tc>
                <a:tc>
                  <a:txBody>
                    <a:bodyPr/>
                    <a:p>
                      <a:pPr algn="just">
                        <a:defRPr/>
                      </a:pPr>
                      <a:r>
                        <a:rPr lang="es-MX" sz="1600">
                          <a:latin typeface="Calibri"/>
                          <a:cs typeface="Calibri"/>
                        </a:rPr>
                        <a:t>Indique el programa educativo y convierta en letras negras todo el título.</a:t>
                      </a:r>
                      <a:endParaRPr/>
                    </a:p>
                  </a:txBody>
                  <a:tcPr/>
                </a:tc>
              </a:tr>
              <a:tr h="374015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s-ES" sz="2000" b="1">
                          <a:latin typeface="Calibri"/>
                          <a:cs typeface="Calibri"/>
                        </a:rPr>
                        <a:t>3</a:t>
                      </a:r>
                      <a:endParaRPr sz="2000"/>
                    </a:p>
                  </a:txBody>
                  <a:tcPr anchor="ctr"/>
                </a:tc>
                <a:tc>
                  <a:txBody>
                    <a:bodyPr/>
                    <a:p>
                      <a:pPr algn="just">
                        <a:defRPr/>
                      </a:pPr>
                      <a:r>
                        <a:rPr lang="es-MX" sz="1600">
                          <a:latin typeface="Calibri"/>
                          <a:cs typeface="Calibri"/>
                        </a:rPr>
                        <a:t>Cite</a:t>
                      </a:r>
                      <a:r>
                        <a:rPr lang="es-MX" sz="1600">
                          <a:latin typeface="Calibri"/>
                          <a:cs typeface="Calibri"/>
                        </a:rPr>
                        <a:t> los datos correspondientes y convierta en letras negras el texto</a:t>
                      </a:r>
                      <a:r>
                        <a:rPr lang="es-ES" sz="1600">
                          <a:latin typeface="Calibri"/>
                          <a:cs typeface="Calibri"/>
                        </a:rPr>
                        <a:t> que se encuentre en color rojo.</a:t>
                      </a:r>
                      <a:endParaRPr lang="es-MX" sz="160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128524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s-MX" sz="2000" b="1">
                          <a:latin typeface="Calibri"/>
                          <a:cs typeface="Calibri"/>
                        </a:rPr>
                        <a:t>4</a:t>
                      </a:r>
                      <a:endParaRPr lang="es-MX" sz="2000" b="1">
                        <a:latin typeface="Calibri"/>
                        <a:cs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marL="0" marR="0" lvl="0" indent="0" algn="just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ES" sz="1600">
                          <a:latin typeface="Calibri"/>
                          <a:cs typeface="Calibri"/>
                        </a:rPr>
                        <a:t>Citar los datos de la matricula, el porcentaje de la matricula que se aplicará, por último el total de los estudiantes a encuestar de acuerdo al porcentaje mencionado.</a:t>
                      </a:r>
                      <a:endParaRPr/>
                    </a:p>
                    <a:p>
                      <a:pPr marL="0" marR="0" lvl="0" indent="0" algn="just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ES" sz="1600" b="0">
                          <a:latin typeface="Calibri"/>
                          <a:cs typeface="Calibri"/>
                        </a:rPr>
                        <a:t>P</a:t>
                      </a:r>
                      <a:r>
                        <a:rPr lang="es-ES" sz="1600">
                          <a:latin typeface="Calibri"/>
                          <a:cs typeface="Calibri"/>
                        </a:rPr>
                        <a:t>ueden agregar alguna especificación en cuanto a los Programas Educativos que son de reciente creación o están en liquidación, si lo consideran pertinente. </a:t>
                      </a:r>
                      <a:endParaRPr/>
                    </a:p>
                    <a:p>
                      <a:pPr marL="0" marR="0" indent="0" algn="just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600" b="0">
                          <a:latin typeface="Calibri"/>
                          <a:cs typeface="Calibri"/>
                        </a:rPr>
                        <a:t>Todo debe</a:t>
                      </a:r>
                      <a:r>
                        <a:rPr lang="es-MX" sz="1600" b="0">
                          <a:latin typeface="Calibri"/>
                          <a:cs typeface="Calibri"/>
                        </a:rPr>
                        <a:t> pasarse a letras de color negro.</a:t>
                      </a:r>
                      <a:endParaRPr lang="es-MX" sz="1600" b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74803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s-MX" sz="2000" b="1">
                          <a:latin typeface="Calibri"/>
                          <a:cs typeface="Calibri"/>
                        </a:rPr>
                        <a:t>5</a:t>
                      </a:r>
                      <a:r>
                        <a:rPr lang="es-ES" sz="2000" b="1">
                          <a:latin typeface="Calibri"/>
                          <a:cs typeface="Calibri"/>
                        </a:rPr>
                        <a:t>-6</a:t>
                      </a:r>
                      <a:endParaRPr lang="es-MX" sz="2000" b="1">
                        <a:latin typeface="Calibri"/>
                        <a:cs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marL="0" marR="0" indent="0" algn="just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600">
                          <a:latin typeface="Calibri"/>
                          <a:cs typeface="Calibri"/>
                        </a:rPr>
                        <a:t>Señale los resultados</a:t>
                      </a:r>
                      <a:r>
                        <a:rPr lang="es-MX" sz="1600">
                          <a:latin typeface="Calibri"/>
                          <a:cs typeface="Calibri"/>
                        </a:rPr>
                        <a:t> generales en porcentajes de acuerdo a cada categoría que se derivan de las preguntas conformando así la </a:t>
                      </a:r>
                      <a:r>
                        <a:rPr lang="es-MX" sz="1600" b="1">
                          <a:latin typeface="Calibri"/>
                          <a:cs typeface="Calibri"/>
                        </a:rPr>
                        <a:t>Tabla 2. Resultados generales.</a:t>
                      </a:r>
                      <a:endParaRPr/>
                    </a:p>
                    <a:p>
                      <a:pPr marL="0" marR="0" indent="0" algn="just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600" b="0">
                          <a:latin typeface="Calibri"/>
                          <a:cs typeface="Calibri"/>
                        </a:rPr>
                        <a:t>Todo debe</a:t>
                      </a:r>
                      <a:r>
                        <a:rPr lang="es-MX" sz="1600" b="0">
                          <a:latin typeface="Calibri"/>
                          <a:cs typeface="Calibri"/>
                        </a:rPr>
                        <a:t> pasarse a letras de color negro.</a:t>
                      </a:r>
                      <a:endParaRPr lang="es-MX" sz="1600" b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65405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s-ES" sz="2000" b="1">
                          <a:latin typeface="Calibri"/>
                          <a:cs typeface="Calibri"/>
                        </a:rPr>
                        <a:t>7</a:t>
                      </a:r>
                      <a:endParaRPr lang="es-MX" sz="2000" b="1">
                        <a:latin typeface="Calibri"/>
                        <a:cs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algn="just">
                        <a:defRPr/>
                      </a:pPr>
                      <a:r>
                        <a:rPr lang="es-MX" sz="1600">
                          <a:latin typeface="Calibri"/>
                          <a:cs typeface="Calibri"/>
                        </a:rPr>
                        <a:t>Coloque el</a:t>
                      </a:r>
                      <a:r>
                        <a:rPr lang="es-MX" sz="1600">
                          <a:latin typeface="Calibri"/>
                          <a:cs typeface="Calibri"/>
                        </a:rPr>
                        <a:t> gráfico que se genera de la </a:t>
                      </a:r>
                      <a:r>
                        <a:rPr lang="es-MX" sz="1600" b="1">
                          <a:latin typeface="Calibri"/>
                          <a:cs typeface="Calibri"/>
                        </a:rPr>
                        <a:t>Tabla 2. Resultados generales. </a:t>
                      </a:r>
                      <a:r>
                        <a:rPr lang="es-MX" sz="1600" b="0">
                          <a:latin typeface="Calibri"/>
                          <a:cs typeface="Calibri"/>
                        </a:rPr>
                        <a:t>Elimine las letras en rojo.</a:t>
                      </a:r>
                      <a:endParaRPr/>
                    </a:p>
                  </a:txBody>
                  <a:tcPr/>
                </a:tc>
              </a:tr>
              <a:tr h="76962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s-ES" sz="2000" b="1">
                          <a:latin typeface="Calibri"/>
                          <a:cs typeface="Calibri"/>
                        </a:rPr>
                        <a:t>8</a:t>
                      </a:r>
                      <a:endParaRPr lang="es-MX" sz="2000" b="1">
                        <a:latin typeface="Calibri"/>
                        <a:cs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marL="0" marR="0" lvl="0" indent="0" algn="just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600" b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De acuerdo a las respuestas que dan los estudiantes indique las</a:t>
                      </a:r>
                      <a:r>
                        <a:rPr lang="es-MX" sz="1600" b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s-ES" sz="1600" b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lang="es-ES" sz="1600" b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ugerencia o comentario para mejorar el acompañamiento </a:t>
                      </a:r>
                      <a:r>
                        <a:rPr lang="es-ES" sz="1600" b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tutorial</a:t>
                      </a:r>
                      <a:r>
                        <a:rPr lang="es-ES" sz="1600" b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lang="es-ES" sz="1600" b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favor de agrupar de acuerdo al tema que aborde cada estudiante. El número puede ser mayor que 5.</a:t>
                      </a:r>
                      <a:endParaRPr lang="es-MX" sz="1600" b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93472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s-ES" sz="2000" b="1">
                          <a:latin typeface="Calibri"/>
                          <a:cs typeface="Calibri"/>
                        </a:rPr>
                        <a:t>9</a:t>
                      </a:r>
                      <a:endParaRPr lang="es-MX" sz="2000" b="1">
                        <a:latin typeface="Calibri"/>
                        <a:cs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algn="just">
                        <a:defRPr/>
                      </a:pPr>
                      <a:r>
                        <a:rPr lang="es-MX" sz="1600">
                          <a:latin typeface="Calibri"/>
                          <a:cs typeface="Calibri"/>
                        </a:rPr>
                        <a:t>De acuerdo al análisis que se visualiza</a:t>
                      </a:r>
                      <a:r>
                        <a:rPr lang="es-MX" sz="1600">
                          <a:latin typeface="Calibri"/>
                          <a:cs typeface="Calibri"/>
                        </a:rPr>
                        <a:t> en la </a:t>
                      </a:r>
                      <a:r>
                        <a:rPr lang="es-MX" sz="1600" b="1">
                          <a:latin typeface="Calibri"/>
                          <a:cs typeface="Calibri"/>
                        </a:rPr>
                        <a:t>Tabla 2. Resultados generales, </a:t>
                      </a:r>
                      <a:r>
                        <a:rPr lang="es-MX" sz="1600">
                          <a:latin typeface="Calibri"/>
                          <a:cs typeface="Calibri"/>
                        </a:rPr>
                        <a:t>indique las acciones que implementarán para atender e impactar en el acompañamiento </a:t>
                      </a:r>
                      <a:r>
                        <a:rPr lang="es-MX" sz="1600">
                          <a:latin typeface="Calibri"/>
                          <a:cs typeface="Calibri"/>
                        </a:rPr>
                        <a:t>tutor</a:t>
                      </a:r>
                      <a:r>
                        <a:rPr lang="es-ES" sz="1600">
                          <a:latin typeface="Calibri"/>
                          <a:cs typeface="Calibri"/>
                        </a:rPr>
                        <a:t>i</a:t>
                      </a:r>
                      <a:r>
                        <a:rPr lang="es-MX" sz="1600">
                          <a:latin typeface="Calibri"/>
                          <a:cs typeface="Calibri"/>
                        </a:rPr>
                        <a:t>al</a:t>
                      </a:r>
                      <a:r>
                        <a:rPr lang="es-MX" sz="1600">
                          <a:latin typeface="Calibri"/>
                          <a:cs typeface="Calibri"/>
                        </a:rPr>
                        <a:t> que reciben los estudiantes.</a:t>
                      </a:r>
                      <a:endParaRPr lang="es-MX" sz="160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1628981" name="CuadroTexto 2"/>
          <p:cNvSpPr txBox="1"/>
          <p:nvPr/>
        </p:nvSpPr>
        <p:spPr bwMode="auto">
          <a:xfrm flipH="0" flipV="0">
            <a:off x="3678807" y="6469933"/>
            <a:ext cx="5107329" cy="335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600">
                <a:solidFill>
                  <a:srgbClr val="FF0000"/>
                </a:solidFill>
              </a:rPr>
              <a:t>Nota: </a:t>
            </a:r>
            <a:r>
              <a:rPr lang="es-MX" sz="1600">
                <a:solidFill>
                  <a:srgbClr val="FF0000"/>
                </a:solidFill>
              </a:rPr>
              <a:t>Al concluir el análisis puede eliminar está lámina</a:t>
            </a:r>
            <a:endParaRPr lang="es-MX" sz="16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52256165" name="WordPictureWatermark2784986" descr="hoja membretada"/>
          <p:cNvPicPr>
            <a:picLocks noChangeAspect="1"/>
          </p:cNvPicPr>
          <p:nvPr/>
        </p:nvPicPr>
        <p:blipFill rotWithShape="1">
          <a:blip r:embed="rId3"/>
          <a:srcRect l="2107" t="1780" r="88676" b="76609"/>
          <a:stretch/>
        </p:blipFill>
        <p:spPr bwMode="auto">
          <a:xfrm>
            <a:off x="257810" y="515620"/>
            <a:ext cx="1264285" cy="38366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1752028" name="Google Shape;36;p1"/>
          <p:cNvSpPr txBox="1"/>
          <p:nvPr/>
        </p:nvSpPr>
        <p:spPr bwMode="auto">
          <a:xfrm>
            <a:off x="1522094" y="248919"/>
            <a:ext cx="6520884" cy="5471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indent="0" algn="ctr">
              <a:buClr>
                <a:srgbClr val="000000"/>
              </a:buClr>
              <a:buSzPts val="2900"/>
              <a:buFont typeface="Arial"/>
              <a:buNone/>
              <a:defRPr/>
            </a:pPr>
            <a:endParaRPr sz="2900" b="1" cap="none">
              <a:solidFill>
                <a:srgbClr val="1F3864"/>
              </a:solidFill>
              <a:latin typeface="Amerigo BT"/>
              <a:ea typeface="Arial"/>
              <a:cs typeface="Amerigo BT"/>
            </a:endParaRPr>
          </a:p>
          <a:p>
            <a:pPr marL="0" indent="0" algn="ctr">
              <a:buNone/>
              <a:defRPr/>
            </a:pPr>
            <a:r>
              <a:rPr lang="es-ES" sz="3600" b="1" cap="none">
                <a:latin typeface="Calibri"/>
                <a:cs typeface="Calibri"/>
              </a:rPr>
              <a:t>Resultado de la Encuesta de Satisfacción de Estudiantes</a:t>
            </a:r>
            <a:endParaRPr sz="3600" cap="none">
              <a:latin typeface="Calibri"/>
              <a:cs typeface="Calibri"/>
            </a:endParaRPr>
          </a:p>
          <a:p>
            <a:pPr marL="0" indent="0" algn="ctr">
              <a:buNone/>
              <a:defRPr/>
            </a:pPr>
            <a:r>
              <a:rPr lang="es-ES" sz="3600" b="1" cap="none">
                <a:latin typeface="Calibri"/>
                <a:cs typeface="Calibri"/>
              </a:rPr>
              <a:t>Programa Educativo en </a:t>
            </a:r>
            <a:r>
              <a:rPr lang="es-ES" sz="3600" b="1" cap="none">
                <a:solidFill>
                  <a:srgbClr val="FF0000"/>
                </a:solidFill>
                <a:latin typeface="Calibri"/>
                <a:cs typeface="Calibri"/>
              </a:rPr>
              <a:t>Artes Visuales</a:t>
            </a:r>
            <a:endParaRPr sz="3600" cap="none">
              <a:solidFill>
                <a:srgbClr val="FF0000"/>
              </a:solidFill>
              <a:latin typeface="Calibri"/>
              <a:cs typeface="Calibri"/>
            </a:endParaRPr>
          </a:p>
          <a:p>
            <a:pPr marL="0" indent="0" algn="ctr">
              <a:buNone/>
              <a:defRPr/>
            </a:pPr>
            <a:r>
              <a:rPr lang="es-ES" sz="3600" b="1">
                <a:latin typeface="Calibri"/>
                <a:cs typeface="Calibri"/>
              </a:rPr>
              <a:t>FEBRERO-JUNIO</a:t>
            </a:r>
            <a:r>
              <a:rPr lang="es-ES" sz="3600" b="1" cap="none">
                <a:latin typeface="Calibri"/>
                <a:cs typeface="Calibri"/>
              </a:rPr>
              <a:t> </a:t>
            </a:r>
            <a:r>
              <a:rPr lang="es-ES" sz="3600" b="1" cap="none">
                <a:latin typeface="Calibri"/>
                <a:cs typeface="Calibri"/>
              </a:rPr>
              <a:t>2026</a:t>
            </a:r>
            <a:endParaRPr/>
          </a:p>
          <a:p>
            <a:pPr marL="0" indent="0" algn="ctr">
              <a:buNone/>
              <a:defRPr/>
            </a:pPr>
            <a:endParaRPr lang="es-ES" sz="3600" b="1" cap="none">
              <a:latin typeface="Calibri"/>
              <a:cs typeface="Calibri"/>
            </a:endParaRPr>
          </a:p>
          <a:p>
            <a:pPr marL="0" indent="0" algn="ctr">
              <a:buNone/>
              <a:defRPr/>
            </a:pPr>
            <a:r>
              <a:rPr lang="es-ES" sz="3600" b="1" cap="none">
                <a:latin typeface="Calibri"/>
                <a:cs typeface="Calibri"/>
              </a:rPr>
              <a:t>Dirección de Desarrollo Educativo</a:t>
            </a:r>
            <a:endParaRPr sz="3600" cap="none">
              <a:latin typeface="Calibri"/>
              <a:cs typeface="Calibri"/>
            </a:endParaRPr>
          </a:p>
          <a:p>
            <a:pPr marL="0" indent="0" algn="ctr">
              <a:buClr>
                <a:srgbClr val="000000"/>
              </a:buClr>
              <a:buSzPts val="3200"/>
              <a:buFont typeface="Arial"/>
              <a:buNone/>
              <a:defRPr/>
            </a:pPr>
            <a:endParaRPr sz="3600" b="1" cap="none">
              <a:solidFill>
                <a:srgbClr val="1F3864"/>
              </a:solidFill>
              <a:latin typeface="Calibri"/>
              <a:ea typeface="Arial"/>
              <a:cs typeface="Calibri"/>
            </a:endParaRPr>
          </a:p>
        </p:txBody>
      </p:sp>
      <p:sp>
        <p:nvSpPr>
          <p:cNvPr id="458026550" name="Google Shape;35;p1"/>
          <p:cNvSpPr txBox="1">
            <a:spLocks noGrp="1"/>
          </p:cNvSpPr>
          <p:nvPr>
            <p:ph type="subTitle" idx="4294967295"/>
          </p:nvPr>
        </p:nvSpPr>
        <p:spPr bwMode="auto">
          <a:xfrm flipH="0" flipV="0">
            <a:off x="257809" y="6144743"/>
            <a:ext cx="2225134" cy="465993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23" tIns="45699" rIns="91423" bIns="45699" numCol="1" spcCol="0" rtlCol="0" fromWordArt="0" anchor="t" anchorCtr="0" forceAA="0" upright="0" compatLnSpc="0">
            <a:normAutofit fontScale="90000" lnSpcReduction="2000"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8000"/>
              <a:buFont typeface="Arial"/>
              <a:buNone/>
              <a:defRPr/>
            </a:pPr>
            <a:r>
              <a:rPr lang="es-ES" sz="2800" b="0" i="0" u="none" strike="noStrike" cap="none">
                <a:solidFill>
                  <a:schemeClr val="tx1"/>
                </a:solidFill>
                <a:latin typeface="Amerigo BT"/>
                <a:ea typeface="Montserrat Medium"/>
                <a:cs typeface="Amerigo BT"/>
              </a:rPr>
              <a:t>JUNIO, </a:t>
            </a:r>
            <a:r>
              <a:rPr lang="es-ES" sz="2800" b="0" i="0" u="none" strike="noStrike" cap="none">
                <a:solidFill>
                  <a:schemeClr val="tx1"/>
                </a:solidFill>
                <a:latin typeface="Amerigo BT"/>
                <a:ea typeface="Montserrat Medium"/>
                <a:cs typeface="Amerigo BT"/>
              </a:rPr>
              <a:t>2026.</a:t>
            </a:r>
            <a:endParaRPr/>
          </a:p>
        </p:txBody>
      </p:sp>
      <p:pic>
        <p:nvPicPr>
          <p:cNvPr id="1313021942" name="Google Shape;37;p1"/>
          <p:cNvPicPr/>
          <p:nvPr/>
        </p:nvPicPr>
        <p:blipFill rotWithShape="1">
          <a:blip r:embed="rId4"/>
          <a:stretch/>
        </p:blipFill>
        <p:spPr bwMode="auto">
          <a:xfrm>
            <a:off x="3146574" y="5954864"/>
            <a:ext cx="815750" cy="72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8633755" name="Google Shape;39;p1"/>
          <p:cNvPicPr/>
          <p:nvPr/>
        </p:nvPicPr>
        <p:blipFill rotWithShape="1">
          <a:blip r:embed="rId5"/>
          <a:stretch/>
        </p:blipFill>
        <p:spPr bwMode="auto">
          <a:xfrm>
            <a:off x="4278533" y="5961562"/>
            <a:ext cx="1008008" cy="64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5915567" name="WordPictureWatermark2784986" descr="hoja membretada"/>
          <p:cNvPicPr>
            <a:picLocks noChangeAspect="1"/>
          </p:cNvPicPr>
          <p:nvPr/>
        </p:nvPicPr>
        <p:blipFill rotWithShape="1">
          <a:blip r:embed="rId3"/>
          <a:srcRect l="-825" t="46711" r="12712" b="47235"/>
          <a:stretch/>
        </p:blipFill>
        <p:spPr bwMode="auto">
          <a:xfrm>
            <a:off x="1031240" y="-12099925"/>
            <a:ext cx="6848475" cy="6089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60240773" name="Imagen 3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5490503" y="5977567"/>
            <a:ext cx="1277533" cy="700522"/>
          </a:xfrm>
          <a:prstGeom prst="rect">
            <a:avLst/>
          </a:prstGeom>
        </p:spPr>
      </p:pic>
      <p:sp>
        <p:nvSpPr>
          <p:cNvPr id="493622490" name="Marcador de número de diapositiva 4"/>
          <p:cNvSpPr>
            <a:spLocks noGrp="1"/>
          </p:cNvSpPr>
          <p:nvPr>
            <p:ph type="sldNum" sz="quarter" idx="12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/>
          <a:lstStyle/>
          <a:p>
            <a:pPr>
              <a:defRPr/>
            </a:pPr>
            <a:fld id="{3BF8378F-AB6D-D057-9718-9BBE33893A51}" type="slidenum">
              <a:rPr lang="es-ES"/>
              <a:t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4830419" name="Google Shape;47;p2"/>
          <p:cNvSpPr txBox="1"/>
          <p:nvPr/>
        </p:nvSpPr>
        <p:spPr bwMode="auto">
          <a:xfrm>
            <a:off x="1258304" y="365997"/>
            <a:ext cx="7363374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es-ES" sz="4000" b="1" i="0" u="none" strike="noStrike" cap="none">
                <a:solidFill>
                  <a:srgbClr val="1F3864"/>
                </a:solidFill>
                <a:latin typeface="Calibri"/>
                <a:cs typeface="Calibri"/>
              </a:rPr>
              <a:t>Introducción</a:t>
            </a:r>
            <a:r>
              <a:rPr lang="es-ES" sz="1800" b="1" i="0" u="none" strike="noStrike" cap="none">
                <a:solidFill>
                  <a:srgbClr val="1F3864"/>
                </a:solidFill>
                <a:latin typeface="Arial"/>
                <a:ea typeface="Arial"/>
                <a:cs typeface="Arial"/>
              </a:rPr>
              <a:t> </a:t>
            </a:r>
            <a:endParaRPr sz="1800" b="1" i="0" u="none" strike="noStrike" cap="none">
              <a:solidFill>
                <a:srgbClr val="1F386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66032413" name="Google Shape;48;p2"/>
          <p:cNvSpPr txBox="1"/>
          <p:nvPr/>
        </p:nvSpPr>
        <p:spPr bwMode="auto">
          <a:xfrm>
            <a:off x="623453" y="1835289"/>
            <a:ext cx="8111879" cy="4328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El Programa Educativo de </a:t>
            </a:r>
            <a:r>
              <a:rPr lang="es-ES" sz="2000" b="0" i="0" u="none" strike="noStrike" cap="none">
                <a:solidFill>
                  <a:srgbClr val="FF0000"/>
                </a:solidFill>
                <a:latin typeface="Calibri"/>
                <a:cs typeface="Calibri"/>
              </a:rPr>
              <a:t>Artes Visuales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, cuenta con una matrícula de </a:t>
            </a:r>
            <a:r>
              <a:rPr lang="es-ES" sz="2000" b="0" i="0" u="none" strike="noStrike" cap="none">
                <a:solidFill>
                  <a:srgbClr val="FF0000"/>
                </a:solidFill>
                <a:latin typeface="Calibri"/>
                <a:cs typeface="Calibri"/>
              </a:rPr>
              <a:t>270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estudiantes, 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los cuales se le proporciona acompañamiento tutorial durante su trayectoria formativa para garantizar su permanencia y eficiencia terminal. El programa cuenta con </a:t>
            </a:r>
            <a:r>
              <a:rPr lang="es-ES" sz="2000" b="0" i="0" u="none" strike="noStrike" cap="none">
                <a:solidFill>
                  <a:srgbClr val="FF0000"/>
                </a:solidFill>
                <a:latin typeface="Calibri"/>
                <a:cs typeface="Calibri"/>
              </a:rPr>
              <a:t>00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 tutores a los cuales se les asignan tutorados al inicio de cada semestre, mismos que</a:t>
            </a:r>
            <a:r>
              <a:rPr lang="es-ES" sz="2000">
                <a:latin typeface="Calibri"/>
                <a:cs typeface="Calibri"/>
              </a:rPr>
              <a:t> s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o</a:t>
            </a:r>
            <a:r>
              <a:rPr lang="es-ES" sz="2000">
                <a:latin typeface="Calibri"/>
                <a:cs typeface="Calibri"/>
              </a:rPr>
              <a:t>n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 atendidos de acuerdo a las necesidades que presenten, en la modalidad</a:t>
            </a:r>
            <a:r>
              <a:rPr lang="es-ES" sz="2000">
                <a:latin typeface="Calibri"/>
                <a:cs typeface="Calibri"/>
              </a:rPr>
              <a:t> de tutoría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 grupal o individual. El acompañamiento 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tutorial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que reciben se enfoca a actividades que disminuyen la reprobación y deserción y favorecen a la eficiencia terminal y titulación.</a:t>
            </a:r>
            <a:endParaRPr sz="2000">
              <a:latin typeface="Calibri"/>
              <a:cs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000" b="0" i="0" u="none" strike="noStrike" cap="none">
              <a:solidFill>
                <a:srgbClr val="000000"/>
              </a:solidFill>
              <a:latin typeface="Calibri"/>
              <a:cs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La aplicación de esta encuesta tiene el propósito conocer el grado de satisfacción que tienen los estudiantes y con base a ello tomar decisiones asertivas que favorezcan e impacten en el desarrollo de la tutoría.</a:t>
            </a:r>
            <a:endParaRPr sz="2000" b="0" i="0" u="none" strike="noStrike" cap="none">
              <a:solidFill>
                <a:srgbClr val="000000"/>
              </a:solidFill>
              <a:latin typeface="Calibri"/>
              <a:cs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1" i="0" u="none" strike="noStrike" cap="none">
              <a:solidFill>
                <a:srgbClr val="1F3864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58466369" name="Google Shape;50;p2"/>
          <p:cNvPicPr/>
          <p:nvPr/>
        </p:nvPicPr>
        <p:blipFill rotWithShape="1">
          <a:blip r:embed="rId3"/>
          <a:stretch/>
        </p:blipFill>
        <p:spPr bwMode="auto">
          <a:xfrm>
            <a:off x="7875952" y="212694"/>
            <a:ext cx="1060796" cy="938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1234807" name="WordPictureWatermark2784986" descr="hoja membretada"/>
          <p:cNvPicPr>
            <a:picLocks noChangeAspect="1"/>
          </p:cNvPicPr>
          <p:nvPr/>
        </p:nvPicPr>
        <p:blipFill rotWithShape="1">
          <a:blip r:embed="rId4"/>
          <a:srcRect l="2107" t="1780" r="88676" b="76609"/>
          <a:stretch/>
        </p:blipFill>
        <p:spPr bwMode="auto">
          <a:xfrm>
            <a:off x="198755" y="158114"/>
            <a:ext cx="551815" cy="167703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74511099" name="Marcador de número de diapositiva 4"/>
          <p:cNvSpPr>
            <a:spLocks noGrp="1"/>
          </p:cNvSpPr>
          <p:nvPr>
            <p:ph type="sldNum" sz="quarter" idx="12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/>
          <a:lstStyle/>
          <a:p>
            <a:pPr>
              <a:defRPr/>
            </a:pPr>
            <a:fld id="{FE58CA90-A4CB-523E-9C3B-DFCFA778D669}" type="slidenum">
              <a:rPr lang="es-ES"/>
              <a:t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32013625" name="WordPictureWatermark2784986" descr="hoja membretada"/>
          <p:cNvPicPr>
            <a:picLocks noChangeAspect="1"/>
          </p:cNvPicPr>
          <p:nvPr/>
        </p:nvPicPr>
        <p:blipFill rotWithShape="1">
          <a:blip r:embed="rId3"/>
          <a:srcRect l="2107" t="1780" r="88676" b="76609"/>
          <a:stretch/>
        </p:blipFill>
        <p:spPr bwMode="auto">
          <a:xfrm>
            <a:off x="198755" y="158114"/>
            <a:ext cx="551815" cy="167703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04750349" name="Google Shape;57;p10"/>
          <p:cNvSpPr txBox="1"/>
          <p:nvPr/>
        </p:nvSpPr>
        <p:spPr bwMode="auto">
          <a:xfrm>
            <a:off x="1190358" y="755252"/>
            <a:ext cx="7363374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es-ES" sz="4000" b="1" i="0" u="none" strike="noStrike" cap="none">
                <a:solidFill>
                  <a:srgbClr val="1F3864"/>
                </a:solidFill>
                <a:latin typeface="Calibri"/>
                <a:cs typeface="Calibri"/>
              </a:rPr>
              <a:t>Proceso de aplicación</a:t>
            </a:r>
            <a:r>
              <a:rPr lang="es-ES" sz="2000" b="1" i="0" u="none" strike="noStrike" cap="none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endParaRPr sz="2000" b="1" i="0" u="none" strike="noStrike" cap="none">
              <a:solidFill>
                <a:srgbClr val="1F3864"/>
              </a:solidFill>
              <a:latin typeface="Calibri"/>
              <a:cs typeface="Calibri"/>
            </a:endParaRPr>
          </a:p>
        </p:txBody>
      </p:sp>
      <p:sp>
        <p:nvSpPr>
          <p:cNvPr id="1309638586" name="Google Shape;58;p10"/>
          <p:cNvSpPr txBox="1"/>
          <p:nvPr/>
        </p:nvSpPr>
        <p:spPr bwMode="auto">
          <a:xfrm flipH="0" flipV="0">
            <a:off x="448338" y="1835302"/>
            <a:ext cx="8394006" cy="2225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El Proceso que se ha seguido en la aplicación de la Encuesta de Satisfacción de Estudiantes ha sido el siguiente:</a:t>
            </a:r>
            <a:endParaRPr sz="2000">
              <a:latin typeface="Calibri"/>
              <a:cs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000" b="0" i="0" u="none" strike="noStrike" cap="none">
              <a:solidFill>
                <a:srgbClr val="000000"/>
              </a:solidFill>
              <a:latin typeface="Calibri"/>
              <a:cs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  <a:defRPr/>
            </a:pP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Se tomó en cuenta el Número de estudiantes.</a:t>
            </a:r>
            <a:r>
              <a:rPr lang="es-ES" sz="2000">
                <a:latin typeface="Calibri"/>
                <a:cs typeface="Calibri"/>
              </a:rPr>
              <a:t> Hombres </a:t>
            </a:r>
            <a:r>
              <a:rPr lang="es-ES" sz="2000">
                <a:solidFill>
                  <a:srgbClr val="FF0000"/>
                </a:solidFill>
                <a:latin typeface="Calibri"/>
                <a:cs typeface="Calibri"/>
              </a:rPr>
              <a:t>00</a:t>
            </a:r>
            <a:r>
              <a:rPr lang="es-ES" sz="2000">
                <a:latin typeface="Calibri"/>
                <a:cs typeface="Calibri"/>
              </a:rPr>
              <a:t>, Mujeres </a:t>
            </a:r>
            <a:r>
              <a:rPr lang="es-ES" sz="2000">
                <a:solidFill>
                  <a:srgbClr val="FF0000"/>
                </a:solidFill>
                <a:latin typeface="Calibri"/>
                <a:cs typeface="Calibri"/>
              </a:rPr>
              <a:t>00</a:t>
            </a:r>
            <a:r>
              <a:rPr lang="es-ES" sz="200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000" b="0" i="0" u="none" strike="noStrike" cap="none">
              <a:solidFill>
                <a:srgbClr val="000000"/>
              </a:solidFill>
              <a:latin typeface="Calibri"/>
              <a:cs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2. Se determinó aplicar la encuesta al  </a:t>
            </a:r>
            <a:r>
              <a:rPr lang="es-ES" sz="2000" b="0" i="0" u="none" strike="noStrike" cap="none">
                <a:solidFill>
                  <a:srgbClr val="FF0000"/>
                </a:solidFill>
                <a:latin typeface="Calibri"/>
                <a:cs typeface="Calibri"/>
              </a:rPr>
              <a:t>00% 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de estudiantes, </a:t>
            </a:r>
            <a:r>
              <a:rPr lang="es-ES" sz="2000" b="0" i="0" u="none" strike="noStrike" cap="none">
                <a:solidFill>
                  <a:srgbClr val="FF0000"/>
                </a:solidFill>
                <a:latin typeface="Calibri"/>
                <a:cs typeface="Calibri"/>
              </a:rPr>
              <a:t>00</a:t>
            </a:r>
            <a:r>
              <a:rPr lang="es-ES" sz="2000" b="0" i="0" u="none" strike="noStrike" cap="none">
                <a:solidFill>
                  <a:srgbClr val="757070"/>
                </a:solidFill>
                <a:latin typeface="Calibri"/>
                <a:cs typeface="Calibri"/>
              </a:rPr>
              <a:t> 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de cada semestre, grupo y turno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/>
          </a:p>
        </p:txBody>
      </p:sp>
      <p:pic>
        <p:nvPicPr>
          <p:cNvPr id="300333819" name="Google Shape;60;p10"/>
          <p:cNvPicPr/>
          <p:nvPr/>
        </p:nvPicPr>
        <p:blipFill rotWithShape="1">
          <a:blip r:embed="rId4"/>
          <a:stretch/>
        </p:blipFill>
        <p:spPr bwMode="auto">
          <a:xfrm>
            <a:off x="7876882" y="139207"/>
            <a:ext cx="1060796" cy="93886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820512512" name="Tabla 3"/>
          <p:cNvGraphicFramePr>
            <a:graphicFrameLocks xmlns:a="http://schemas.openxmlformats.org/drawingml/2006/main" noGrp="1"/>
          </p:cNvGraphicFramePr>
          <p:nvPr/>
        </p:nvGraphicFramePr>
        <p:xfrm rot="0">
          <a:off x="389919" y="4236525"/>
          <a:ext cx="8231758" cy="1390650"/>
        </p:xfrm>
        <a:graphic>
          <a:graphicData uri="http://schemas.openxmlformats.org/drawingml/2006/table">
            <a:tbl>
              <a:tblPr firstRow="0" firstCol="0" lastRow="0" lastCol="0" bandRow="0" bandCol="0">
                <a:tableStyleId>{8A107856-5554-42FB-B03E-39F5DBC370BA}</a:tableStyleId>
              </a:tblPr>
              <a:tblGrid>
                <a:gridCol w="2475295"/>
                <a:gridCol w="2068435"/>
                <a:gridCol w="1060871"/>
                <a:gridCol w="1321085"/>
                <a:gridCol w="1306071"/>
              </a:tblGrid>
              <a:tr h="59817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n-US" sz="1800" b="1" u="none" strike="noStrike">
                          <a:latin typeface="Calibri"/>
                          <a:cs typeface="Calibri"/>
                        </a:rPr>
                        <a:t>Facultad </a:t>
                      </a:r>
                      <a:r>
                        <a:rPr lang="en-US" sz="1800" b="1" u="none" strike="noStrike">
                          <a:latin typeface="Calibri"/>
                          <a:cs typeface="Calibri"/>
                        </a:rPr>
                        <a:t>de </a:t>
                      </a:r>
                      <a:r>
                        <a:rPr lang="en-US" sz="1800" b="1" u="none" strike="noStrike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Artes</a:t>
                      </a:r>
                      <a:r>
                        <a:rPr lang="en-US" sz="1800" b="1" u="none" strike="noStrike">
                          <a:latin typeface="Calibri"/>
                          <a:cs typeface="Calibri"/>
                        </a:rPr>
                        <a:t>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n-US" sz="1800" b="1" u="none" strike="noStrike">
                          <a:latin typeface="Calibri"/>
                          <a:cs typeface="Calibri"/>
                        </a:rPr>
                        <a:t>Sede-Subsede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n-US" sz="1800" b="1" u="none" strike="noStrike">
                          <a:latin typeface="Calibri"/>
                          <a:cs typeface="Calibri"/>
                        </a:rPr>
                        <a:t>Total de </a:t>
                      </a:r>
                      <a:r>
                        <a:rPr lang="en-US" sz="1800" b="1" u="none" strike="noStrike">
                          <a:latin typeface="Calibri"/>
                          <a:cs typeface="Calibri"/>
                        </a:rPr>
                        <a:t>matrícula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n-US" sz="1800" b="1" u="none" strike="noStrike">
                          <a:latin typeface="Calibri"/>
                          <a:cs typeface="Calibri"/>
                        </a:rPr>
                        <a:t>Porcentaje</a:t>
                      </a:r>
                      <a:r>
                        <a:rPr lang="en-US" sz="1800" b="1" u="none" strike="noStrike">
                          <a:latin typeface="Calibri"/>
                          <a:cs typeface="Calibri"/>
                        </a:rPr>
                        <a:t> de la </a:t>
                      </a:r>
                      <a:r>
                        <a:rPr lang="en-US" sz="1800" b="1" u="none" strike="noStrike">
                          <a:latin typeface="Calibri"/>
                          <a:cs typeface="Calibri"/>
                        </a:rPr>
                        <a:t>matrícula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s-ES" sz="1800" b="1" u="none" strike="noStrike">
                          <a:latin typeface="Calibri"/>
                          <a:cs typeface="Calibri"/>
                        </a:rPr>
                        <a:t>Total de estudiantes a encuestar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 marL="9525" marR="9525" marT="9525" marB="0" anchor="ctr"/>
                </a:tc>
              </a:tr>
              <a:tr h="38100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s-MX" sz="1800" u="none" strike="noStrike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Licenciatura</a:t>
                      </a:r>
                      <a:r>
                        <a:rPr lang="es-MX" sz="1800" u="none" strike="noStrike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800" u="none" strike="noStrike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lang="en-US" sz="1800" u="none" strike="noStrike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800" u="none" strike="noStrike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Artes</a:t>
                      </a:r>
                      <a:r>
                        <a:rPr lang="en-US" sz="1800" u="none" strike="noStrike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800" u="none" strike="noStrike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Visuales</a:t>
                      </a:r>
                      <a:endParaRPr lang="en-US" sz="1800" b="0" i="0" u="none" strike="noStrike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n-US" sz="1800" u="none" strike="noStrike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Tuxtla Gutiérrez</a:t>
                      </a:r>
                      <a:endParaRPr lang="en-US" sz="1800" b="0" i="0" u="none" strike="noStrike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n-US" sz="1800" u="none" strike="noStrike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254</a:t>
                      </a:r>
                      <a:endParaRPr lang="en-US" sz="1800" b="0" i="0" u="none" strike="noStrike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n-US" sz="1800" u="none" strike="noStrike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80%</a:t>
                      </a:r>
                      <a:endParaRPr lang="en-US" sz="1800" b="0" i="0" u="none" strike="noStrike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n-US" sz="1800" b="0" i="0" u="none" strike="noStrike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203</a:t>
                      </a:r>
                      <a:endParaRPr lang="en-US" sz="1800" b="0" i="0" u="none" strike="noStrike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927816342" name="Marcador de número de diapositiva 4"/>
          <p:cNvSpPr>
            <a:spLocks noGrp="1"/>
          </p:cNvSpPr>
          <p:nvPr>
            <p:ph type="sldNum" sz="quarter" idx="12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/>
          <a:lstStyle/>
          <a:p>
            <a:pPr>
              <a:defRPr/>
            </a:pPr>
            <a:fld id="{0A68A22C-D73E-7FA8-439B-E76D1C37E44D}" type="slidenum">
              <a:rPr lang="es-ES"/>
              <a:t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1409035" name="Google Shape;68;p5"/>
          <p:cNvSpPr txBox="1"/>
          <p:nvPr/>
        </p:nvSpPr>
        <p:spPr bwMode="auto">
          <a:xfrm>
            <a:off x="1258303" y="365996"/>
            <a:ext cx="7363373" cy="923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br>
              <a:rPr lang="es-E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</a:br>
            <a:r>
              <a:rPr lang="es-ES" sz="1800" b="1" i="0" u="none" strike="noStrike" cap="none">
                <a:solidFill>
                  <a:srgbClr val="1F3864"/>
                </a:solidFill>
                <a:latin typeface="Arial"/>
                <a:ea typeface="Arial"/>
                <a:cs typeface="Arial"/>
              </a:rPr>
              <a:t> </a:t>
            </a:r>
            <a:endParaRPr sz="1800" b="1" i="0" u="none" strike="noStrike" cap="none">
              <a:solidFill>
                <a:srgbClr val="1F386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56707427" name="Google Shape;69;p5"/>
          <p:cNvSpPr txBox="1"/>
          <p:nvPr/>
        </p:nvSpPr>
        <p:spPr bwMode="auto">
          <a:xfrm>
            <a:off x="402152" y="1310439"/>
            <a:ext cx="8219524" cy="1200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br>
              <a:rPr lang="es-E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</a:br>
            <a:br>
              <a:rPr lang="es-E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</a:b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44879098" name="Google Shape;70;p5"/>
          <p:cNvSpPr/>
          <p:nvPr/>
        </p:nvSpPr>
        <p:spPr bwMode="auto">
          <a:xfrm>
            <a:off x="1258303" y="267891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br>
              <a:rPr lang="es-E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00831038" name="Google Shape;71;p5"/>
          <p:cNvSpPr/>
          <p:nvPr/>
        </p:nvSpPr>
        <p:spPr bwMode="auto">
          <a:xfrm>
            <a:off x="313337" y="2091969"/>
            <a:ext cx="12347811" cy="564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0" rIns="91423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98075402" name="Google Shape;72;p5"/>
          <p:cNvSpPr txBox="1"/>
          <p:nvPr/>
        </p:nvSpPr>
        <p:spPr bwMode="auto">
          <a:xfrm>
            <a:off x="1141463" y="891140"/>
            <a:ext cx="7363373" cy="646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es-ES" sz="3600" b="1" i="0" u="none" strike="noStrike" cap="none">
                <a:solidFill>
                  <a:srgbClr val="1F3864"/>
                </a:solidFill>
                <a:latin typeface="Calibri"/>
                <a:cs typeface="Calibri"/>
              </a:rPr>
              <a:t>Resultados:</a:t>
            </a:r>
            <a:r>
              <a:rPr lang="es-ES" sz="1800" b="1" i="0" u="none" strike="noStrike" cap="none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endParaRPr sz="1800" b="1" i="0" u="none" strike="noStrike" cap="none">
              <a:solidFill>
                <a:srgbClr val="1F3864"/>
              </a:solidFill>
              <a:latin typeface="Calibri"/>
              <a:cs typeface="Calibri"/>
            </a:endParaRPr>
          </a:p>
        </p:txBody>
      </p:sp>
      <p:sp>
        <p:nvSpPr>
          <p:cNvPr id="1910133530" name="Google Shape;73;p5"/>
          <p:cNvSpPr txBox="1"/>
          <p:nvPr/>
        </p:nvSpPr>
        <p:spPr bwMode="auto">
          <a:xfrm>
            <a:off x="159644" y="1625783"/>
            <a:ext cx="8861520" cy="1920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2000" b="0" i="0" u="none" strike="noStrike" cap="none">
                <a:solidFill>
                  <a:srgbClr val="000000"/>
                </a:solidFill>
              </a:rPr>
              <a:t> </a:t>
            </a:r>
            <a:endParaRPr sz="2000" b="0" i="0" u="none" strike="noStrike" cap="none">
              <a:solidFill>
                <a:srgbClr val="000000"/>
              </a:solidFill>
            </a:endParaRPr>
          </a:p>
          <a:p>
            <a:pPr lvl="0" algn="just">
              <a:defRPr/>
            </a:pP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La Encuesta de Satisfacción de Estudiantes fue aplicada a </a:t>
            </a:r>
            <a:r>
              <a:rPr lang="es-ES" sz="2000" b="0" i="0" u="none" strike="noStrike" cap="none">
                <a:solidFill>
                  <a:srgbClr val="FF0000"/>
                </a:solidFill>
                <a:latin typeface="Calibri"/>
                <a:cs typeface="Calibri"/>
              </a:rPr>
              <a:t>00 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estudiantes, de  </a:t>
            </a:r>
            <a:r>
              <a:rPr lang="es-ES" sz="2000" b="0" i="0" u="none" strike="noStrike" cap="none">
                <a:solidFill>
                  <a:srgbClr val="FF0000"/>
                </a:solidFill>
                <a:latin typeface="Calibri"/>
                <a:cs typeface="Calibri"/>
              </a:rPr>
              <a:t>1º. a 8º. 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Semestre. En la siguiente tabla se concentran los 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resultados generales 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de 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acuerdo 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a 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cinco </a:t>
            </a:r>
            <a:r>
              <a:rPr lang="es-ES" sz="2000">
                <a:latin typeface="Calibri"/>
                <a:cs typeface="Calibri"/>
              </a:rPr>
              <a:t>categorías que son derivadas de las preguntas y </a:t>
            </a:r>
            <a:r>
              <a:rPr lang="es-ES" sz="2000">
                <a:latin typeface="Calibri"/>
                <a:cs typeface="Calibri"/>
              </a:rPr>
              <a:t>a </a:t>
            </a:r>
            <a:r>
              <a:rPr lang="es-ES" sz="2000">
                <a:latin typeface="Calibri"/>
                <a:cs typeface="Calibri"/>
              </a:rPr>
              <a:t>los cinco niveles de satisfacción: </a:t>
            </a:r>
            <a:r>
              <a:rPr lang="es-ES" sz="2000" i="1">
                <a:latin typeface="Calibri"/>
                <a:cs typeface="Calibri"/>
              </a:rPr>
              <a:t>1. Totalmente </a:t>
            </a:r>
            <a:r>
              <a:rPr lang="es-ES" sz="2000" i="1">
                <a:latin typeface="Calibri"/>
                <a:cs typeface="Calibri"/>
              </a:rPr>
              <a:t>en desacuerdo 2. En desacuerdo 3. </a:t>
            </a:r>
            <a:r>
              <a:rPr lang="es-ES" sz="2000" i="1">
                <a:latin typeface="Calibri"/>
                <a:cs typeface="Calibri"/>
              </a:rPr>
              <a:t>Indiferente            </a:t>
            </a:r>
            <a:r>
              <a:rPr lang="es-ES" sz="2000" i="1">
                <a:latin typeface="Calibri"/>
                <a:cs typeface="Calibri"/>
              </a:rPr>
              <a:t>4. De acuerdo     5. Totalmente </a:t>
            </a:r>
            <a:r>
              <a:rPr lang="es-ES" sz="2000" i="1">
                <a:latin typeface="Calibri"/>
                <a:cs typeface="Calibri"/>
              </a:rPr>
              <a:t>de acuerdo</a:t>
            </a:r>
            <a:r>
              <a:rPr lang="es-ES" sz="2000" b="0" i="1" u="none" strike="noStrike" cap="none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sz="2000" b="0" i="0" u="none" strike="noStrike" cap="none">
              <a:solidFill>
                <a:srgbClr val="000000"/>
              </a:solidFill>
              <a:latin typeface="Calibri"/>
              <a:cs typeface="Calibri"/>
            </a:endParaRPr>
          </a:p>
        </p:txBody>
      </p:sp>
      <p:pic>
        <p:nvPicPr>
          <p:cNvPr id="395577098" name="Google Shape;75;p5"/>
          <p:cNvPicPr/>
          <p:nvPr/>
        </p:nvPicPr>
        <p:blipFill rotWithShape="1">
          <a:blip r:embed="rId3"/>
          <a:stretch/>
        </p:blipFill>
        <p:spPr bwMode="auto">
          <a:xfrm>
            <a:off x="7835747" y="139849"/>
            <a:ext cx="1060795" cy="93886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25380295" name="Tabla 3"/>
          <p:cNvGraphicFramePr>
            <a:graphicFrameLocks xmlns:a="http://schemas.openxmlformats.org/drawingml/2006/main"/>
          </p:cNvGraphicFramePr>
          <p:nvPr/>
        </p:nvGraphicFramePr>
        <p:xfrm rot="0">
          <a:off x="152494" y="3712448"/>
          <a:ext cx="8858230" cy="2225039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{5C22544A-7EE6-4342-B048-85BDC9FD1C3A}</a:tableStyleId>
              </a:tblPr>
              <a:tblGrid>
                <a:gridCol w="3790912"/>
                <a:gridCol w="996910"/>
                <a:gridCol w="1170285"/>
                <a:gridCol w="1054701"/>
                <a:gridCol w="1069149"/>
                <a:gridCol w="776268"/>
              </a:tblGrid>
              <a:tr h="37084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s-MX"/>
                        <a:t>Categorías</a:t>
                      </a:r>
                      <a:endParaRPr lang="es-MX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s-MX">
                          <a:latin typeface="Calibri"/>
                          <a:cs typeface="Calibri"/>
                        </a:rPr>
                        <a:t>1</a:t>
                      </a:r>
                      <a:endParaRPr lang="es-MX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s-MX">
                          <a:latin typeface="Calibri"/>
                          <a:cs typeface="Calibri"/>
                        </a:rPr>
                        <a:t>2</a:t>
                      </a:r>
                      <a:endParaRPr lang="es-MX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s-MX">
                          <a:latin typeface="Calibri"/>
                          <a:cs typeface="Calibri"/>
                        </a:rPr>
                        <a:t>3</a:t>
                      </a:r>
                      <a:endParaRPr lang="es-MX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s-MX">
                          <a:latin typeface="Calibri"/>
                          <a:cs typeface="Calibri"/>
                        </a:rPr>
                        <a:t>4</a:t>
                      </a:r>
                      <a:endParaRPr lang="es-MX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s-MX">
                          <a:latin typeface="Calibri"/>
                          <a:cs typeface="Calibri"/>
                        </a:rPr>
                        <a:t>5</a:t>
                      </a:r>
                      <a:endParaRPr lang="es-MX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pPr>
                        <a:defRPr/>
                      </a:pPr>
                      <a:r>
                        <a:rPr lang="es-MX" sz="1600">
                          <a:latin typeface="Calibri"/>
                          <a:cs typeface="Calibri"/>
                        </a:rPr>
                        <a:t>Expectativas de la atención </a:t>
                      </a:r>
                      <a:r>
                        <a:rPr lang="es-MX" sz="1600">
                          <a:latin typeface="Calibri"/>
                          <a:cs typeface="Calibri"/>
                        </a:rPr>
                        <a:t>tutoral</a:t>
                      </a:r>
                      <a:r>
                        <a:rPr lang="es-MX" sz="1600">
                          <a:latin typeface="Calibri"/>
                          <a:cs typeface="Calibri"/>
                        </a:rPr>
                        <a:t> </a:t>
                      </a:r>
                      <a:r>
                        <a:rPr lang="es-MX" sz="1600" b="1">
                          <a:latin typeface="Calibri"/>
                          <a:cs typeface="Calibri"/>
                        </a:rPr>
                        <a:t>(</a:t>
                      </a:r>
                      <a:r>
                        <a:rPr lang="es-MX" sz="1600" b="1">
                          <a:latin typeface="Calibri"/>
                          <a:cs typeface="Calibri"/>
                        </a:rPr>
                        <a:t>P1</a:t>
                      </a:r>
                      <a:r>
                        <a:rPr lang="es-MX" sz="1600" b="1">
                          <a:latin typeface="Calibri"/>
                          <a:cs typeface="Calibri"/>
                        </a:rPr>
                        <a:t>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s-ES" sz="1600" u="none" strike="noStrike" cap="none">
                          <a:latin typeface="Calibri"/>
                          <a:cs typeface="Calibri"/>
                        </a:rPr>
                        <a:t>Comunicación-Empática </a:t>
                      </a:r>
                      <a:r>
                        <a:rPr lang="es-ES" sz="1600" b="1" u="none" strike="noStrike" cap="none">
                          <a:latin typeface="Calibri"/>
                          <a:cs typeface="Calibri"/>
                        </a:rPr>
                        <a:t>(</a:t>
                      </a:r>
                      <a:r>
                        <a:rPr lang="es-ES" sz="1600" b="1" u="none" strike="noStrike" cap="none">
                          <a:latin typeface="Calibri"/>
                          <a:cs typeface="Calibri"/>
                        </a:rPr>
                        <a:t>P2</a:t>
                      </a:r>
                      <a:r>
                        <a:rPr lang="es-ES" sz="1600" b="1" u="none" strike="noStrike" cap="none">
                          <a:latin typeface="Calibri"/>
                          <a:cs typeface="Calibri"/>
                        </a:rPr>
                        <a:t>)</a:t>
                      </a:r>
                      <a:endParaRPr sz="1600" u="none" strike="noStrike" cap="none">
                        <a:latin typeface="Calibri"/>
                        <a:cs typeface="Calibri"/>
                      </a:endParaRPr>
                    </a:p>
                  </a:txBody>
                  <a:tcPr marL="91449" marR="91449" marT="45724" marB="45724"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s-ES" sz="1600" u="none" strike="noStrike" cap="none">
                          <a:latin typeface="Calibri"/>
                          <a:cs typeface="Calibri"/>
                        </a:rPr>
                        <a:t>Mejora en el Desarrollo Académico </a:t>
                      </a:r>
                      <a:r>
                        <a:rPr lang="es-ES" sz="1600" b="1" u="none" strike="noStrike" cap="none">
                          <a:latin typeface="Calibri"/>
                          <a:cs typeface="Calibri"/>
                        </a:rPr>
                        <a:t>(</a:t>
                      </a:r>
                      <a:r>
                        <a:rPr lang="es-ES" sz="1600" b="1" u="none" strike="noStrike" cap="none">
                          <a:latin typeface="Calibri"/>
                          <a:cs typeface="Calibri"/>
                        </a:rPr>
                        <a:t>P3</a:t>
                      </a:r>
                      <a:r>
                        <a:rPr lang="es-ES" sz="1600" b="1" u="none" strike="noStrike" cap="none">
                          <a:latin typeface="Calibri"/>
                          <a:cs typeface="Calibri"/>
                        </a:rPr>
                        <a:t>)</a:t>
                      </a:r>
                      <a:endParaRPr sz="1600" u="none" strike="noStrike" cap="none">
                        <a:latin typeface="Calibri"/>
                        <a:cs typeface="Calibri"/>
                      </a:endParaRPr>
                    </a:p>
                  </a:txBody>
                  <a:tcPr marL="91449" marR="91449" marT="45724" marB="45724"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s-ES" sz="1600" u="none" strike="noStrike" cap="none">
                          <a:latin typeface="Calibri"/>
                          <a:cs typeface="Calibri"/>
                        </a:rPr>
                        <a:t>Toma de decisiones </a:t>
                      </a:r>
                      <a:r>
                        <a:rPr lang="es-ES" sz="1600" b="1" u="none" strike="noStrike" cap="none">
                          <a:latin typeface="Calibri"/>
                          <a:cs typeface="Calibri"/>
                        </a:rPr>
                        <a:t>(</a:t>
                      </a:r>
                      <a:r>
                        <a:rPr lang="es-ES" sz="1600" b="1" u="none" strike="noStrike" cap="none">
                          <a:latin typeface="Calibri"/>
                          <a:cs typeface="Calibri"/>
                        </a:rPr>
                        <a:t>P4</a:t>
                      </a:r>
                      <a:r>
                        <a:rPr lang="es-ES" sz="1600" b="1" u="none" strike="noStrike" cap="none">
                          <a:latin typeface="Calibri"/>
                          <a:cs typeface="Calibri"/>
                        </a:rPr>
                        <a:t>)</a:t>
                      </a:r>
                      <a:endParaRPr sz="1600" u="none" strike="noStrike" cap="none">
                        <a:latin typeface="Calibri"/>
                        <a:cs typeface="Calibri"/>
                      </a:endParaRPr>
                    </a:p>
                  </a:txBody>
                  <a:tcPr marL="91449" marR="91449" marT="45724" marB="45724"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s-ES" sz="1600" u="none" strike="noStrike" cap="none">
                          <a:latin typeface="Calibri"/>
                          <a:cs typeface="Calibri"/>
                        </a:rPr>
                        <a:t>Seguimiento de la canalización </a:t>
                      </a:r>
                      <a:r>
                        <a:rPr lang="es-ES" sz="1600" b="1" u="none" strike="noStrike" cap="none">
                          <a:latin typeface="Calibri"/>
                          <a:cs typeface="Calibri"/>
                        </a:rPr>
                        <a:t>(</a:t>
                      </a:r>
                      <a:r>
                        <a:rPr lang="es-ES" sz="1600" b="1" u="none" strike="noStrike" cap="none">
                          <a:latin typeface="Calibri"/>
                          <a:cs typeface="Calibri"/>
                        </a:rPr>
                        <a:t>P6</a:t>
                      </a:r>
                      <a:r>
                        <a:rPr lang="es-ES" sz="1600" b="1" u="none" strike="noStrike" cap="none">
                          <a:latin typeface="Calibri"/>
                          <a:cs typeface="Calibri"/>
                        </a:rPr>
                        <a:t>)</a:t>
                      </a:r>
                      <a:endParaRPr sz="1600"/>
                    </a:p>
                  </a:txBody>
                  <a:tcPr marL="91449" marR="91449" marT="45724" marB="45724"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4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Calibri"/>
                        </a:rPr>
                        <a:t>%</a:t>
                      </a:r>
                      <a:endParaRPr lang="es-MX" sz="14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Arial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9868037" name="CuadroTexto 4"/>
          <p:cNvSpPr txBox="1"/>
          <p:nvPr/>
        </p:nvSpPr>
        <p:spPr bwMode="auto">
          <a:xfrm>
            <a:off x="159644" y="6387067"/>
            <a:ext cx="2388793" cy="307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MX" b="1">
                <a:latin typeface="Calibri"/>
                <a:cs typeface="Calibri"/>
              </a:rPr>
              <a:t>Tabla 2. Resultados generales</a:t>
            </a:r>
            <a:endParaRPr lang="es-MX" b="1">
              <a:latin typeface="Calibri"/>
              <a:cs typeface="Calibri"/>
            </a:endParaRPr>
          </a:p>
        </p:txBody>
      </p:sp>
      <p:pic>
        <p:nvPicPr>
          <p:cNvPr id="685355398" name="WordPictureWatermark2784986" descr="hoja membretada"/>
          <p:cNvPicPr>
            <a:picLocks noChangeAspect="1"/>
          </p:cNvPicPr>
          <p:nvPr/>
        </p:nvPicPr>
        <p:blipFill rotWithShape="1">
          <a:blip r:embed="rId4"/>
          <a:srcRect l="2107" t="1780" r="88676" b="76609"/>
          <a:stretch/>
        </p:blipFill>
        <p:spPr bwMode="auto">
          <a:xfrm>
            <a:off x="198754" y="158113"/>
            <a:ext cx="551814" cy="16770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63858271" name="Marcador de número de diapositiva 4"/>
          <p:cNvSpPr>
            <a:spLocks noGrp="1"/>
          </p:cNvSpPr>
          <p:nvPr>
            <p:ph type="sldNum" sz="quarter" idx="12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/>
          <a:lstStyle/>
          <a:p>
            <a:pPr>
              <a:defRPr/>
            </a:pPr>
            <a:fld id="{41842878-385D-C0C7-544A-F8DE76D9D68D}" type="slidenum">
              <a:rPr lang="es-ES"/>
              <a:t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3657868" name="Google Shape;68;p5"/>
          <p:cNvSpPr txBox="1"/>
          <p:nvPr/>
        </p:nvSpPr>
        <p:spPr bwMode="auto">
          <a:xfrm>
            <a:off x="1258304" y="365997"/>
            <a:ext cx="7363374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br>
              <a:rPr lang="es-E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</a:br>
            <a:r>
              <a:rPr lang="es-ES" sz="1800" b="1" i="0" u="none" strike="noStrike" cap="none">
                <a:solidFill>
                  <a:srgbClr val="1F3864"/>
                </a:solidFill>
                <a:latin typeface="Arial"/>
                <a:ea typeface="Arial"/>
                <a:cs typeface="Arial"/>
              </a:rPr>
              <a:t> </a:t>
            </a:r>
            <a:endParaRPr sz="1800" b="1" i="0" u="none" strike="noStrike" cap="none">
              <a:solidFill>
                <a:srgbClr val="1F386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5782376" name="Google Shape;69;p5"/>
          <p:cNvSpPr txBox="1"/>
          <p:nvPr/>
        </p:nvSpPr>
        <p:spPr bwMode="auto">
          <a:xfrm>
            <a:off x="402153" y="1310440"/>
            <a:ext cx="8219525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br>
              <a:rPr lang="es-E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</a:br>
            <a:br>
              <a:rPr lang="es-E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</a:b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77128068" name="Google Shape;70;p5"/>
          <p:cNvSpPr/>
          <p:nvPr/>
        </p:nvSpPr>
        <p:spPr bwMode="auto">
          <a:xfrm>
            <a:off x="1258304" y="2678911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br>
              <a:rPr lang="es-E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39547867" name="Google Shape;71;p5"/>
          <p:cNvSpPr/>
          <p:nvPr/>
        </p:nvSpPr>
        <p:spPr bwMode="auto">
          <a:xfrm>
            <a:off x="313338" y="2091969"/>
            <a:ext cx="12347811" cy="564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0065667" name="Google Shape;72;p5"/>
          <p:cNvSpPr txBox="1"/>
          <p:nvPr/>
        </p:nvSpPr>
        <p:spPr bwMode="auto">
          <a:xfrm>
            <a:off x="1141464" y="891141"/>
            <a:ext cx="736337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es-ES" sz="3600" b="1" i="0" u="none" strike="noStrike" cap="none">
                <a:solidFill>
                  <a:srgbClr val="1F3864"/>
                </a:solidFill>
                <a:latin typeface="Calibri"/>
                <a:cs typeface="Calibri"/>
              </a:rPr>
              <a:t>Resultados:</a:t>
            </a:r>
            <a:r>
              <a:rPr lang="es-ES" sz="1800" b="1" i="0" u="none" strike="noStrike" cap="none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endParaRPr sz="1800" b="1" i="0" u="none" strike="noStrike" cap="none">
              <a:solidFill>
                <a:srgbClr val="1F3864"/>
              </a:solidFill>
              <a:latin typeface="Calibri"/>
              <a:cs typeface="Calibri"/>
            </a:endParaRPr>
          </a:p>
        </p:txBody>
      </p:sp>
      <p:sp>
        <p:nvSpPr>
          <p:cNvPr id="589300434" name="Google Shape;73;p5"/>
          <p:cNvSpPr txBox="1"/>
          <p:nvPr/>
        </p:nvSpPr>
        <p:spPr bwMode="auto">
          <a:xfrm flipH="0" flipV="0">
            <a:off x="248646" y="2107154"/>
            <a:ext cx="8647896" cy="1017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2000" b="0" i="0" u="none" strike="noStrike" cap="none">
                <a:solidFill>
                  <a:srgbClr val="000000"/>
                </a:solidFill>
              </a:rPr>
              <a:t> 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En la siguiente tabla se concentra el 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resultado general 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de 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acuerdo 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a una 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s-ES" sz="2000">
                <a:latin typeface="Calibri"/>
                <a:cs typeface="Calibri"/>
              </a:rPr>
              <a:t>categoría que es derivada de la pregunta </a:t>
            </a:r>
            <a:r>
              <a:rPr lang="es-ES" sz="2000">
                <a:latin typeface="Calibri"/>
                <a:cs typeface="Calibri"/>
              </a:rPr>
              <a:t>cinco, con el siguiente rango: </a:t>
            </a:r>
            <a:endParaRPr lang="es-ES" sz="2000">
              <a:latin typeface="Calibri"/>
              <a:cs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2000" i="1">
                <a:latin typeface="Calibri"/>
                <a:cs typeface="Calibri"/>
              </a:rPr>
              <a:t>1. Si</a:t>
            </a:r>
            <a:r>
              <a:rPr lang="es-ES" sz="2000" i="1">
                <a:latin typeface="Calibri"/>
                <a:cs typeface="Calibri"/>
              </a:rPr>
              <a:t>    2. No    3. </a:t>
            </a:r>
            <a:r>
              <a:rPr lang="es-ES" sz="2000" b="0" i="1" u="none" strike="noStrike" cap="none">
                <a:solidFill>
                  <a:srgbClr val="000000"/>
                </a:solidFill>
                <a:latin typeface="Calibri"/>
                <a:cs typeface="Calibri"/>
              </a:rPr>
              <a:t>No lo solicite</a:t>
            </a:r>
            <a:endParaRPr sz="2000" b="0" i="0" u="none" strike="noStrike" cap="none">
              <a:solidFill>
                <a:srgbClr val="000000"/>
              </a:solidFill>
            </a:endParaRPr>
          </a:p>
        </p:txBody>
      </p:sp>
      <p:pic>
        <p:nvPicPr>
          <p:cNvPr id="1161846339" name="Google Shape;75;p5"/>
          <p:cNvPicPr/>
          <p:nvPr/>
        </p:nvPicPr>
        <p:blipFill rotWithShape="1">
          <a:blip r:embed="rId3"/>
          <a:stretch/>
        </p:blipFill>
        <p:spPr bwMode="auto">
          <a:xfrm>
            <a:off x="7835748" y="139850"/>
            <a:ext cx="1060796" cy="93886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902591895" name="Tabla 3"/>
          <p:cNvGraphicFramePr>
            <a:graphicFrameLocks xmlns:a="http://schemas.openxmlformats.org/drawingml/2006/main" noGrp="1"/>
          </p:cNvGraphicFramePr>
          <p:nvPr/>
        </p:nvGraphicFramePr>
        <p:xfrm rot="0">
          <a:off x="492725" y="3829725"/>
          <a:ext cx="8159737" cy="797559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{5C22544A-7EE6-4342-B048-85BDC9FD1C3A}</a:tableStyleId>
              </a:tblPr>
              <a:tblGrid>
                <a:gridCol w="4410907"/>
                <a:gridCol w="1159953"/>
                <a:gridCol w="1361682"/>
                <a:gridCol w="1227195"/>
              </a:tblGrid>
              <a:tr h="37084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s-MX" sz="2200"/>
                        <a:t>Categorías</a:t>
                      </a:r>
                      <a:endParaRPr lang="es-MX" sz="22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s-MX" sz="2200">
                          <a:latin typeface="Calibri"/>
                          <a:cs typeface="Calibri"/>
                        </a:rPr>
                        <a:t>1</a:t>
                      </a:r>
                      <a:endParaRPr lang="es-MX" sz="220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s-MX" sz="2200">
                          <a:latin typeface="Calibri"/>
                          <a:cs typeface="Calibri"/>
                        </a:rPr>
                        <a:t>2</a:t>
                      </a:r>
                      <a:endParaRPr lang="es-MX" sz="220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s-MX" sz="2200">
                          <a:latin typeface="Calibri"/>
                          <a:cs typeface="Calibri"/>
                        </a:rPr>
                        <a:t>3</a:t>
                      </a:r>
                      <a:endParaRPr lang="es-MX" sz="220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s-ES" sz="1800" u="none" strike="noStrike" cap="none">
                          <a:latin typeface="Calibri"/>
                          <a:cs typeface="Calibri"/>
                        </a:rPr>
                        <a:t>Canalización a servicios institucionales </a:t>
                      </a:r>
                      <a:r>
                        <a:rPr lang="es-ES" sz="1800" b="1" u="none" strike="noStrike" cap="none">
                          <a:latin typeface="Calibri"/>
                          <a:cs typeface="Calibri"/>
                        </a:rPr>
                        <a:t>(</a:t>
                      </a:r>
                      <a:r>
                        <a:rPr lang="es-ES" sz="1800" b="1" u="none" strike="noStrike" cap="none">
                          <a:latin typeface="Calibri"/>
                          <a:cs typeface="Calibri"/>
                        </a:rPr>
                        <a:t>P5</a:t>
                      </a:r>
                      <a:r>
                        <a:rPr lang="es-ES" sz="1800" b="1" u="none" strike="noStrike" cap="none">
                          <a:latin typeface="Calibri"/>
                          <a:cs typeface="Calibri"/>
                        </a:rPr>
                        <a:t>)</a:t>
                      </a:r>
                      <a:endParaRPr sz="1800" u="none" strike="noStrike" cap="none">
                        <a:latin typeface="Calibri"/>
                        <a:cs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8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%</a:t>
                      </a:r>
                      <a:endParaRPr lang="es-MX" sz="18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8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%</a:t>
                      </a:r>
                      <a:endParaRPr lang="es-MX" sz="18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MX" sz="1800" b="0" i="0" u="none" strike="noStrike" cap="none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%</a:t>
                      </a:r>
                      <a:endParaRPr lang="es-MX" sz="1800" b="0" i="0" u="none" strike="noStrike" cap="none" spc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70528624" name="CuadroTexto 4"/>
          <p:cNvSpPr txBox="1"/>
          <p:nvPr/>
        </p:nvSpPr>
        <p:spPr bwMode="auto">
          <a:xfrm>
            <a:off x="159645" y="6387069"/>
            <a:ext cx="23887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MX" b="1">
                <a:latin typeface="Calibri"/>
                <a:cs typeface="Calibri"/>
              </a:rPr>
              <a:t>Tabla 2. Resultados generales</a:t>
            </a:r>
            <a:endParaRPr lang="es-MX" b="1">
              <a:latin typeface="Calibri"/>
              <a:cs typeface="Calibri"/>
            </a:endParaRPr>
          </a:p>
        </p:txBody>
      </p:sp>
      <p:pic>
        <p:nvPicPr>
          <p:cNvPr id="1723551372" name="WordPictureWatermark2784986" descr="hoja membretada"/>
          <p:cNvPicPr>
            <a:picLocks noChangeAspect="1"/>
          </p:cNvPicPr>
          <p:nvPr/>
        </p:nvPicPr>
        <p:blipFill rotWithShape="1">
          <a:blip r:embed="rId4"/>
          <a:srcRect l="2107" t="1780" r="88676" b="76609"/>
          <a:stretch/>
        </p:blipFill>
        <p:spPr bwMode="auto">
          <a:xfrm>
            <a:off x="198755" y="158114"/>
            <a:ext cx="551815" cy="167703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92675681" name="Marcador de número de diapositiva 4"/>
          <p:cNvSpPr>
            <a:spLocks noGrp="1"/>
          </p:cNvSpPr>
          <p:nvPr>
            <p:ph type="sldNum" sz="quarter" idx="12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/>
          <a:lstStyle/>
          <a:p>
            <a:pPr>
              <a:defRPr/>
            </a:pPr>
            <a:fld id="{41DB48C8-FBCB-CB24-56AA-EFDBEB6FD1F8}" type="slidenum">
              <a:rPr lang="es-ES"/>
              <a:t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9273002" name="Google Shape;68;p5"/>
          <p:cNvSpPr txBox="1"/>
          <p:nvPr/>
        </p:nvSpPr>
        <p:spPr bwMode="auto">
          <a:xfrm>
            <a:off x="1258304" y="365997"/>
            <a:ext cx="7363374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br>
              <a:rPr lang="es-E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</a:br>
            <a:r>
              <a:rPr lang="es-ES" sz="1800" b="1" i="0" u="none" strike="noStrike" cap="none">
                <a:solidFill>
                  <a:srgbClr val="1F3864"/>
                </a:solidFill>
                <a:latin typeface="Arial"/>
                <a:ea typeface="Arial"/>
                <a:cs typeface="Arial"/>
              </a:rPr>
              <a:t> </a:t>
            </a:r>
            <a:endParaRPr sz="1800" b="1" i="0" u="none" strike="noStrike" cap="none">
              <a:solidFill>
                <a:srgbClr val="1F386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35235921" name="Google Shape;69;p5"/>
          <p:cNvSpPr txBox="1"/>
          <p:nvPr/>
        </p:nvSpPr>
        <p:spPr bwMode="auto">
          <a:xfrm>
            <a:off x="3949394" y="2113188"/>
            <a:ext cx="8219525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br>
              <a:rPr lang="es-E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</a:br>
            <a:br>
              <a:rPr lang="es-E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</a:b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30202492" name="Google Shape;70;p5"/>
          <p:cNvSpPr/>
          <p:nvPr/>
        </p:nvSpPr>
        <p:spPr bwMode="auto">
          <a:xfrm>
            <a:off x="1258304" y="2678911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br>
              <a:rPr lang="es-E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00247959" name="Google Shape;71;p5"/>
          <p:cNvSpPr/>
          <p:nvPr/>
        </p:nvSpPr>
        <p:spPr bwMode="auto">
          <a:xfrm>
            <a:off x="313338" y="2091969"/>
            <a:ext cx="12347811" cy="564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0759877" name="Google Shape;72;p5"/>
          <p:cNvSpPr txBox="1"/>
          <p:nvPr/>
        </p:nvSpPr>
        <p:spPr bwMode="auto">
          <a:xfrm>
            <a:off x="1180199" y="504427"/>
            <a:ext cx="736337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es-ES" sz="3600" b="1" i="0" u="none" strike="noStrike" cap="none">
                <a:solidFill>
                  <a:srgbClr val="1F3864"/>
                </a:solidFill>
                <a:latin typeface="Arial"/>
                <a:ea typeface="Arial"/>
                <a:cs typeface="Arial"/>
              </a:rPr>
              <a:t>Resultados:</a:t>
            </a:r>
            <a:endParaRPr lang="es-ES" sz="105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348874680" name="Google Shape;75;p5"/>
          <p:cNvPicPr/>
          <p:nvPr/>
        </p:nvPicPr>
        <p:blipFill rotWithShape="1">
          <a:blip r:embed="rId3"/>
          <a:stretch/>
        </p:blipFill>
        <p:spPr bwMode="auto">
          <a:xfrm>
            <a:off x="7835748" y="139850"/>
            <a:ext cx="1060796" cy="938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0535375" name="Imagen 1"/>
          <p:cNvPicPr>
            <a:picLocks noChangeAspect="1"/>
          </p:cNvPicPr>
          <p:nvPr/>
        </p:nvPicPr>
        <p:blipFill rotWithShape="1">
          <a:blip r:embed="rId4"/>
          <a:srcRect l="20717" t="42639" r="22420" b="15813"/>
          <a:stretch/>
        </p:blipFill>
        <p:spPr bwMode="auto">
          <a:xfrm>
            <a:off x="766074" y="2297833"/>
            <a:ext cx="7398327" cy="3039233"/>
          </a:xfrm>
          <a:prstGeom prst="rect">
            <a:avLst/>
          </a:prstGeom>
        </p:spPr>
      </p:pic>
      <p:sp>
        <p:nvSpPr>
          <p:cNvPr id="984019099" name="Rectángulo 2"/>
          <p:cNvSpPr/>
          <p:nvPr/>
        </p:nvSpPr>
        <p:spPr bwMode="auto">
          <a:xfrm>
            <a:off x="2269489" y="1238434"/>
            <a:ext cx="53114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MX" sz="2400" b="1">
                <a:latin typeface="Calibri"/>
                <a:cs typeface="Calibri"/>
              </a:rPr>
              <a:t>Categorías y los niveles de satisfacción</a:t>
            </a:r>
            <a:endParaRPr lang="es-MX" sz="2400" b="1">
              <a:latin typeface="Calibri"/>
              <a:cs typeface="Calibri"/>
            </a:endParaRPr>
          </a:p>
        </p:txBody>
      </p:sp>
      <p:sp>
        <p:nvSpPr>
          <p:cNvPr id="181749600" name="Google Shape;72;p5"/>
          <p:cNvSpPr txBox="1"/>
          <p:nvPr/>
        </p:nvSpPr>
        <p:spPr bwMode="auto">
          <a:xfrm>
            <a:off x="3363698" y="2113188"/>
            <a:ext cx="312354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es-ES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</a:rPr>
              <a:t>(Ejemplo, agregar gráfico)</a:t>
            </a:r>
            <a:r>
              <a:rPr lang="es-ES" sz="105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endParaRPr lang="es-ES" sz="105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755215279" name="WordPictureWatermark2784986" descr="hoja membretada"/>
          <p:cNvPicPr>
            <a:picLocks noChangeAspect="1"/>
          </p:cNvPicPr>
          <p:nvPr/>
        </p:nvPicPr>
        <p:blipFill rotWithShape="1">
          <a:blip r:embed="rId5"/>
          <a:srcRect l="2107" t="1780" r="88676" b="76609"/>
          <a:stretch/>
        </p:blipFill>
        <p:spPr bwMode="auto">
          <a:xfrm>
            <a:off x="198755" y="158114"/>
            <a:ext cx="551815" cy="167703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91560680" name="Marcador de número de diapositiva 4"/>
          <p:cNvSpPr>
            <a:spLocks noGrp="1"/>
          </p:cNvSpPr>
          <p:nvPr>
            <p:ph type="sldNum" sz="quarter" idx="12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/>
          <a:lstStyle/>
          <a:p>
            <a:pPr>
              <a:defRPr/>
            </a:pPr>
            <a:fld id="{05FC10D7-8252-9F0D-43FF-6242AF00A809}" type="slidenum">
              <a:rPr lang="es-ES"/>
              <a:t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13361691" name="Google Shape;109;p16"/>
          <p:cNvPicPr/>
          <p:nvPr/>
        </p:nvPicPr>
        <p:blipFill rotWithShape="1">
          <a:blip r:embed="rId3"/>
          <a:stretch/>
        </p:blipFill>
        <p:spPr bwMode="auto">
          <a:xfrm>
            <a:off x="7782178" y="129643"/>
            <a:ext cx="1059324" cy="939148"/>
          </a:xfrm>
          <a:prstGeom prst="rect">
            <a:avLst/>
          </a:prstGeom>
          <a:noFill/>
          <a:ln>
            <a:noFill/>
          </a:ln>
        </p:spPr>
      </p:pic>
      <p:sp>
        <p:nvSpPr>
          <p:cNvPr id="1383074427" name="Google Shape;110;p16"/>
          <p:cNvSpPr txBox="1"/>
          <p:nvPr/>
        </p:nvSpPr>
        <p:spPr bwMode="auto">
          <a:xfrm>
            <a:off x="995414" y="835262"/>
            <a:ext cx="7363374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es-ES" sz="3200" b="1" i="0" u="none" strike="noStrike" cap="none">
                <a:solidFill>
                  <a:srgbClr val="1F3864"/>
                </a:solidFill>
                <a:latin typeface="Arial"/>
                <a:ea typeface="Arial"/>
                <a:cs typeface="Arial"/>
              </a:rPr>
              <a:t>Sugerencias de los estudiantes</a:t>
            </a:r>
            <a:br>
              <a:rPr lang="es-E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</a:br>
            <a:r>
              <a:rPr lang="es-ES" sz="1800" b="1" i="0" u="none" strike="noStrike" cap="none">
                <a:solidFill>
                  <a:srgbClr val="1F3864"/>
                </a:solidFill>
                <a:latin typeface="Arial"/>
                <a:ea typeface="Arial"/>
                <a:cs typeface="Arial"/>
              </a:rPr>
              <a:t> </a:t>
            </a:r>
            <a:endParaRPr sz="1800" b="1" i="0" u="none" strike="noStrike" cap="none">
              <a:solidFill>
                <a:srgbClr val="1F386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34263949" name="Google Shape;111;p16"/>
          <p:cNvSpPr txBox="1"/>
          <p:nvPr/>
        </p:nvSpPr>
        <p:spPr bwMode="auto">
          <a:xfrm>
            <a:off x="567690" y="1835150"/>
            <a:ext cx="7700645" cy="705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  <a:defRPr/>
            </a:pPr>
            <a:r>
              <a:rPr lang="es-ES" sz="2000">
                <a:solidFill>
                  <a:schemeClr val="tx1"/>
                </a:solidFill>
                <a:latin typeface="Calibri"/>
                <a:cs typeface="Calibri"/>
              </a:rPr>
              <a:t>Sugerencias o comentarios que señalan los estudiantes para mejorar el acompañamiento </a:t>
            </a:r>
            <a:r>
              <a:rPr lang="es-ES" sz="2000">
                <a:solidFill>
                  <a:schemeClr val="tx1"/>
                </a:solidFill>
                <a:latin typeface="Calibri"/>
                <a:cs typeface="Calibri"/>
              </a:rPr>
              <a:t>tutorial</a:t>
            </a:r>
            <a:r>
              <a:rPr lang="es-ES" sz="2000">
                <a:solidFill>
                  <a:schemeClr val="tx1"/>
                </a:solidFill>
                <a:latin typeface="Calibri"/>
                <a:cs typeface="Calibri"/>
              </a:rPr>
              <a:t>:  </a:t>
            </a:r>
            <a:endParaRPr/>
          </a:p>
        </p:txBody>
      </p:sp>
      <p:sp>
        <p:nvSpPr>
          <p:cNvPr id="1572562161" name="Google Shape;112;p16"/>
          <p:cNvSpPr/>
          <p:nvPr/>
        </p:nvSpPr>
        <p:spPr bwMode="auto">
          <a:xfrm>
            <a:off x="1258304" y="2678911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br>
              <a:rPr lang="es-E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4201095" name="Google Shape;113;p16"/>
          <p:cNvSpPr/>
          <p:nvPr/>
        </p:nvSpPr>
        <p:spPr bwMode="auto">
          <a:xfrm>
            <a:off x="313338" y="2091969"/>
            <a:ext cx="12347811" cy="564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53541610" name="Rectángulo 1"/>
          <p:cNvSpPr/>
          <p:nvPr/>
        </p:nvSpPr>
        <p:spPr bwMode="auto">
          <a:xfrm>
            <a:off x="415598" y="2844225"/>
            <a:ext cx="644240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1. </a:t>
            </a:r>
            <a:endParaRPr/>
          </a:p>
          <a:p>
            <a:pPr lvl="0" algn="just">
              <a:defRPr/>
            </a:pP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2.</a:t>
            </a:r>
            <a:endParaRPr/>
          </a:p>
          <a:p>
            <a:pPr lvl="0" algn="just">
              <a:defRPr/>
            </a:pP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3.</a:t>
            </a:r>
            <a:endParaRPr/>
          </a:p>
          <a:p>
            <a:pPr lvl="0" algn="just">
              <a:defRPr/>
            </a:pP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4.</a:t>
            </a:r>
            <a:endParaRPr/>
          </a:p>
          <a:p>
            <a:pPr lvl="0" algn="just">
              <a:defRPr/>
            </a:pP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5</a:t>
            </a:r>
            <a:endParaRPr lang="es-MX" sz="2000"/>
          </a:p>
        </p:txBody>
      </p:sp>
      <p:pic>
        <p:nvPicPr>
          <p:cNvPr id="1140251611" name="WordPictureWatermark2784986" descr="hoja membretada"/>
          <p:cNvPicPr>
            <a:picLocks noChangeAspect="1"/>
          </p:cNvPicPr>
          <p:nvPr/>
        </p:nvPicPr>
        <p:blipFill rotWithShape="1">
          <a:blip r:embed="rId4"/>
          <a:srcRect l="2107" t="1780" r="88676" b="76609"/>
          <a:stretch/>
        </p:blipFill>
        <p:spPr bwMode="auto">
          <a:xfrm>
            <a:off x="198755" y="158114"/>
            <a:ext cx="551815" cy="167703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93210731" name="Marcador de número de diapositiva 4"/>
          <p:cNvSpPr>
            <a:spLocks noGrp="1"/>
          </p:cNvSpPr>
          <p:nvPr>
            <p:ph type="sldNum" sz="quarter" idx="12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/>
          <a:lstStyle/>
          <a:p>
            <a:pPr>
              <a:defRPr/>
            </a:pPr>
            <a:fld id="{2A673A14-D5F0-CCDE-42C1-1E13B576C425}" type="slidenum">
              <a:rPr lang="es-ES"/>
              <a:t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01384740" name="WordPictureWatermark2784986" descr="hoja membretada"/>
          <p:cNvPicPr>
            <a:picLocks noChangeAspect="1"/>
          </p:cNvPicPr>
          <p:nvPr/>
        </p:nvPicPr>
        <p:blipFill rotWithShape="1">
          <a:blip r:embed="rId3"/>
          <a:srcRect l="2107" t="1780" r="88676" b="76609"/>
          <a:stretch/>
        </p:blipFill>
        <p:spPr bwMode="auto">
          <a:xfrm>
            <a:off x="198755" y="158114"/>
            <a:ext cx="551815" cy="167703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9344130" name="Google Shape;121;p18"/>
          <p:cNvPicPr/>
          <p:nvPr/>
        </p:nvPicPr>
        <p:blipFill rotWithShape="1">
          <a:blip r:embed="rId4"/>
          <a:stretch/>
        </p:blipFill>
        <p:spPr bwMode="auto">
          <a:xfrm>
            <a:off x="7857259" y="179634"/>
            <a:ext cx="1059324" cy="939148"/>
          </a:xfrm>
          <a:prstGeom prst="rect">
            <a:avLst/>
          </a:prstGeom>
          <a:noFill/>
          <a:ln>
            <a:noFill/>
          </a:ln>
        </p:spPr>
      </p:pic>
      <p:sp>
        <p:nvSpPr>
          <p:cNvPr id="270028137" name="Google Shape;122;p18"/>
          <p:cNvSpPr txBox="1"/>
          <p:nvPr/>
        </p:nvSpPr>
        <p:spPr bwMode="auto">
          <a:xfrm>
            <a:off x="1258304" y="679052"/>
            <a:ext cx="7363374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es-ES" sz="3200" b="1" i="0" u="none" strike="noStrike" cap="none">
                <a:solidFill>
                  <a:srgbClr val="1F3864"/>
                </a:solidFill>
                <a:latin typeface="Arial"/>
                <a:ea typeface="Arial"/>
                <a:cs typeface="Arial"/>
              </a:rPr>
              <a:t>Conclusiones</a:t>
            </a:r>
            <a:br>
              <a:rPr lang="es-E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</a:br>
            <a:r>
              <a:rPr lang="es-ES" sz="1800" b="1" i="0" u="none" strike="noStrike" cap="none">
                <a:solidFill>
                  <a:srgbClr val="1F3864"/>
                </a:solidFill>
                <a:latin typeface="Arial"/>
                <a:ea typeface="Arial"/>
                <a:cs typeface="Arial"/>
              </a:rPr>
              <a:t> </a:t>
            </a:r>
            <a:endParaRPr sz="1800" b="1" i="0" u="none" strike="noStrike" cap="none">
              <a:solidFill>
                <a:srgbClr val="1F386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15709459" name="Google Shape;123;p18"/>
          <p:cNvSpPr txBox="1"/>
          <p:nvPr/>
        </p:nvSpPr>
        <p:spPr bwMode="auto">
          <a:xfrm>
            <a:off x="415597" y="1834965"/>
            <a:ext cx="8308340" cy="1628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En este apartado se describirán las acciones e intervenciones a implementar para el siguiente semestre agosto-noviembre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de 2025, </a:t>
            </a:r>
            <a:r>
              <a:rPr lang="es-E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derivado del análisis de resultados para la mejora de acompañamiento tutorial.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br>
              <a:rPr lang="es-E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</a:b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1662798" name="Google Shape;124;p18"/>
          <p:cNvSpPr/>
          <p:nvPr/>
        </p:nvSpPr>
        <p:spPr bwMode="auto">
          <a:xfrm>
            <a:off x="1258304" y="2678911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br>
              <a:rPr lang="es-E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1733349" name="Google Shape;125;p18"/>
          <p:cNvSpPr/>
          <p:nvPr/>
        </p:nvSpPr>
        <p:spPr bwMode="auto">
          <a:xfrm>
            <a:off x="313338" y="2091969"/>
            <a:ext cx="12347811" cy="564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54514378" name="Google Shape;129;p18"/>
          <p:cNvSpPr txBox="1"/>
          <p:nvPr/>
        </p:nvSpPr>
        <p:spPr bwMode="auto">
          <a:xfrm>
            <a:off x="313337" y="6457799"/>
            <a:ext cx="5949360" cy="404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r>
              <a:rPr lang="es-ES" b="1">
                <a:solidFill>
                  <a:srgbClr val="FF0000"/>
                </a:solidFill>
                <a:latin typeface="Calibri"/>
                <a:cs typeface="Calibri"/>
              </a:rPr>
              <a:t>NOTA:</a:t>
            </a:r>
            <a:r>
              <a:rPr lang="es-ES" b="1" baseline="3000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b="1">
                <a:solidFill>
                  <a:srgbClr val="FF0000"/>
                </a:solidFill>
                <a:latin typeface="Calibri"/>
                <a:cs typeface="Calibri"/>
              </a:rPr>
              <a:t>Puede agregar las líneas que considere necesario</a:t>
            </a:r>
            <a:r>
              <a:rPr lang="es-ES" b="1">
                <a:solidFill>
                  <a:srgbClr val="FF0000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</p:txBody>
      </p:sp>
      <p:graphicFrame>
        <p:nvGraphicFramePr>
          <p:cNvPr id="645565160" name="Tabla 1"/>
          <p:cNvGraphicFramePr>
            <a:graphicFrameLocks xmlns:a="http://schemas.openxmlformats.org/drawingml/2006/main" noGrp="1"/>
          </p:cNvGraphicFramePr>
          <p:nvPr/>
        </p:nvGraphicFramePr>
        <p:xfrm rot="0">
          <a:off x="415597" y="3207664"/>
          <a:ext cx="8176862" cy="2397760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{616DA210-FB5B-4158-B5E0-FEB733F419BA}</a:tableStyleId>
              </a:tblPr>
              <a:tblGrid>
                <a:gridCol w="4088431"/>
                <a:gridCol w="4088431"/>
              </a:tblGrid>
              <a:tr h="370840">
                <a:tc>
                  <a:txBody>
                    <a:bodyPr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s-ES" sz="1800" u="none" strike="noStrike" cap="none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Aspectos a considerar para mejorar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s-ES" sz="1800" u="none" strike="noStrike" cap="none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el acompañamiento tutorial que reciben los estudiantes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ctr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s-ES" sz="1800" u="none" strike="noStrike" cap="none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Aspectos de formación que implementará para los tutores</a:t>
                      </a:r>
                      <a:endParaRPr/>
                    </a:p>
                    <a:p>
                      <a:pPr>
                        <a:defRPr/>
                      </a:pPr>
                      <a:endParaRPr lang="es-MX" sz="180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pPr marL="0" indent="0">
                        <a:buFont typeface="+mj-lt"/>
                        <a:buNone/>
                        <a:defRPr/>
                      </a:pPr>
                      <a:r>
                        <a:rPr lang="es-MX"/>
                        <a:t>1.</a:t>
                      </a:r>
                      <a:endParaRPr lang="es-MX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es-MX"/>
                        <a:t>1.</a:t>
                      </a:r>
                      <a:endParaRPr lang="es-MX"/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pPr marL="0" indent="0">
                        <a:buFont typeface="+mj-lt"/>
                        <a:buNone/>
                        <a:defRPr/>
                      </a:pPr>
                      <a:r>
                        <a:rPr lang="es-MX"/>
                        <a:t>2.</a:t>
                      </a:r>
                      <a:endParaRPr lang="es-MX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es-MX"/>
                        <a:t>2.</a:t>
                      </a:r>
                      <a:endParaRPr/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pPr marL="0" indent="0">
                        <a:buFont typeface="+mj-lt"/>
                        <a:buNone/>
                        <a:defRPr/>
                      </a:pPr>
                      <a:r>
                        <a:rPr lang="es-MX"/>
                        <a:t>3.</a:t>
                      </a:r>
                      <a:endParaRPr lang="es-MX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es-MX"/>
                        <a:t>3.</a:t>
                      </a:r>
                      <a:endParaRPr lang="es-MX"/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pPr marL="0" indent="0">
                        <a:buFont typeface="+mj-lt"/>
                        <a:buNone/>
                        <a:defRPr/>
                      </a:pPr>
                      <a:r>
                        <a:rPr lang="es-MX"/>
                        <a:t>4.</a:t>
                      </a:r>
                      <a:endParaRPr lang="es-MX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es-MX"/>
                        <a:t>4.</a:t>
                      </a:r>
                      <a:endParaRPr lang="es-MX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2803773" name="Marcador de número de diapositiva 4"/>
          <p:cNvSpPr>
            <a:spLocks noGrp="1"/>
          </p:cNvSpPr>
          <p:nvPr>
            <p:ph type="sldNum" sz="quarter" idx="12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/>
          <a:lstStyle/>
          <a:p>
            <a:pPr>
              <a:defRPr/>
            </a:pPr>
            <a:fld id="{814595DB-185A-F33B-2F8D-E8F0C70CC7BC}" type="slidenum">
              <a:rPr lang="es-ES"/>
              <a:t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ONLYOFFICE/9.3.1.8</Application>
  <PresentationFormat>On-screen Show (4:3)</PresentationFormat>
  <Paragraphs>0</Paragraphs>
  <Slides>9</Slides>
  <Notes>9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/>
  <cp:revision>42</cp:revision>
  <dcterms:created xsi:type="dcterms:W3CDTF">2021-06-08T14:58:00Z</dcterms:created>
  <dcterms:modified xsi:type="dcterms:W3CDTF">2026-03-18T21:06:38Z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CD4678E63E0E4A9A9A29CCE06237638E_13</vt:lpwstr>
  </property>
  <property fmtid="{D5CDD505-2E9C-101B-9397-08002B2CF9AE}" pid="3" name="KSOProductBuildVer">
    <vt:lpwstr>3082-12.2.0.20795</vt:lpwstr>
  </property>
</Properties>
</file>